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88" r:id="rId2"/>
    <p:sldId id="298" r:id="rId3"/>
    <p:sldId id="299" r:id="rId4"/>
    <p:sldId id="278" r:id="rId5"/>
    <p:sldId id="300" r:id="rId6"/>
    <p:sldId id="291" r:id="rId7"/>
    <p:sldId id="290" r:id="rId8"/>
    <p:sldId id="277" r:id="rId9"/>
    <p:sldId id="282" r:id="rId10"/>
    <p:sldId id="283" r:id="rId11"/>
    <p:sldId id="332" r:id="rId12"/>
    <p:sldId id="303" r:id="rId13"/>
    <p:sldId id="266" r:id="rId14"/>
    <p:sldId id="280" r:id="rId15"/>
    <p:sldId id="333" r:id="rId16"/>
    <p:sldId id="279" r:id="rId17"/>
    <p:sldId id="292" r:id="rId18"/>
    <p:sldId id="293" r:id="rId19"/>
    <p:sldId id="304" r:id="rId20"/>
    <p:sldId id="284" r:id="rId21"/>
    <p:sldId id="264" r:id="rId22"/>
    <p:sldId id="335" r:id="rId23"/>
    <p:sldId id="265" r:id="rId24"/>
    <p:sldId id="306" r:id="rId25"/>
    <p:sldId id="307" r:id="rId26"/>
    <p:sldId id="267" r:id="rId27"/>
    <p:sldId id="302" r:id="rId28"/>
    <p:sldId id="343" r:id="rId29"/>
    <p:sldId id="295" r:id="rId30"/>
    <p:sldId id="316" r:id="rId31"/>
    <p:sldId id="315" r:id="rId32"/>
    <p:sldId id="319" r:id="rId33"/>
    <p:sldId id="320" r:id="rId34"/>
    <p:sldId id="321" r:id="rId35"/>
    <p:sldId id="309" r:id="rId36"/>
    <p:sldId id="324" r:id="rId37"/>
    <p:sldId id="327" r:id="rId38"/>
    <p:sldId id="325" r:id="rId39"/>
    <p:sldId id="326" r:id="rId40"/>
    <p:sldId id="310" r:id="rId41"/>
    <p:sldId id="328" r:id="rId42"/>
    <p:sldId id="329" r:id="rId43"/>
    <p:sldId id="330" r:id="rId44"/>
    <p:sldId id="331" r:id="rId45"/>
    <p:sldId id="340" r:id="rId46"/>
    <p:sldId id="337" r:id="rId47"/>
    <p:sldId id="338" r:id="rId48"/>
    <p:sldId id="317" r:id="rId49"/>
    <p:sldId id="312" r:id="rId50"/>
    <p:sldId id="313" r:id="rId51"/>
    <p:sldId id="339" r:id="rId52"/>
    <p:sldId id="342" r:id="rId53"/>
    <p:sldId id="336" r:id="rId54"/>
    <p:sldId id="341" r:id="rId55"/>
    <p:sldId id="318" r:id="rId56"/>
    <p:sldId id="28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06" autoAdjust="0"/>
    <p:restoredTop sz="85695" autoAdjust="0"/>
  </p:normalViewPr>
  <p:slideViewPr>
    <p:cSldViewPr snapToGrid="0">
      <p:cViewPr>
        <p:scale>
          <a:sx n="80" d="100"/>
          <a:sy n="80" d="100"/>
        </p:scale>
        <p:origin x="58" y="7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sainsbury" userId="743182afb8e5ade9" providerId="LiveId" clId="{EFCE9B00-87C6-48CF-875E-2F1479B75A7D}"/>
    <pc:docChg chg="undo custSel addSld delSld modSld sldOrd">
      <pc:chgData name="chris sainsbury" userId="743182afb8e5ade9" providerId="LiveId" clId="{EFCE9B00-87C6-48CF-875E-2F1479B75A7D}" dt="2018-06-21T09:35:49.579" v="8144"/>
      <pc:docMkLst>
        <pc:docMk/>
      </pc:docMkLst>
      <pc:sldChg chg="add del">
        <pc:chgData name="chris sainsbury" userId="743182afb8e5ade9" providerId="LiveId" clId="{EFCE9B00-87C6-48CF-875E-2F1479B75A7D}" dt="2018-06-18T20:11:53.495" v="3834" actId="2696"/>
        <pc:sldMkLst>
          <pc:docMk/>
          <pc:sldMk cId="318322974" sldId="264"/>
        </pc:sldMkLst>
      </pc:sldChg>
      <pc:sldChg chg="add del">
        <pc:chgData name="chris sainsbury" userId="743182afb8e5ade9" providerId="LiveId" clId="{EFCE9B00-87C6-48CF-875E-2F1479B75A7D}" dt="2018-06-18T20:11:53.477" v="3831" actId="2696"/>
        <pc:sldMkLst>
          <pc:docMk/>
          <pc:sldMk cId="3569067805" sldId="265"/>
        </pc:sldMkLst>
      </pc:sldChg>
      <pc:sldChg chg="addSp delSp modSp add del">
        <pc:chgData name="chris sainsbury" userId="743182afb8e5ade9" providerId="LiveId" clId="{EFCE9B00-87C6-48CF-875E-2F1479B75A7D}" dt="2018-06-21T09:24:19.875" v="7739" actId="20577"/>
        <pc:sldMkLst>
          <pc:docMk/>
          <pc:sldMk cId="1493998717" sldId="266"/>
        </pc:sldMkLst>
        <pc:spChg chg="mod">
          <ac:chgData name="chris sainsbury" userId="743182afb8e5ade9" providerId="LiveId" clId="{EFCE9B00-87C6-48CF-875E-2F1479B75A7D}" dt="2018-06-21T09:24:19.875" v="7739" actId="20577"/>
          <ac:spMkLst>
            <pc:docMk/>
            <pc:sldMk cId="1493998717" sldId="266"/>
            <ac:spMk id="5" creationId="{A810D14A-E4D9-4DE4-9C83-851D707F67EB}"/>
          </ac:spMkLst>
        </pc:spChg>
        <pc:picChg chg="del">
          <ac:chgData name="chris sainsbury" userId="743182afb8e5ade9" providerId="LiveId" clId="{EFCE9B00-87C6-48CF-875E-2F1479B75A7D}" dt="2018-06-15T10:27:46.295" v="106" actId="478"/>
          <ac:picMkLst>
            <pc:docMk/>
            <pc:sldMk cId="1493998717" sldId="266"/>
            <ac:picMk id="2" creationId="{4679B27F-68A1-47C3-90D0-25CB1993A48A}"/>
          </ac:picMkLst>
        </pc:picChg>
        <pc:picChg chg="add mod">
          <ac:chgData name="chris sainsbury" userId="743182afb8e5ade9" providerId="LiveId" clId="{EFCE9B00-87C6-48CF-875E-2F1479B75A7D}" dt="2018-06-15T10:27:57.848" v="109" actId="1076"/>
          <ac:picMkLst>
            <pc:docMk/>
            <pc:sldMk cId="1493998717" sldId="266"/>
            <ac:picMk id="6" creationId="{3AFDFF8F-85DE-49BD-AB9B-1A9CAD23E72B}"/>
          </ac:picMkLst>
        </pc:picChg>
      </pc:sldChg>
      <pc:sldChg chg="addSp delSp modSp add del ord">
        <pc:chgData name="chris sainsbury" userId="743182afb8e5ade9" providerId="LiveId" clId="{EFCE9B00-87C6-48CF-875E-2F1479B75A7D}" dt="2018-06-20T20:07:38.616" v="5951" actId="947"/>
        <pc:sldMkLst>
          <pc:docMk/>
          <pc:sldMk cId="2229974597" sldId="267"/>
        </pc:sldMkLst>
        <pc:spChg chg="add del mod">
          <ac:chgData name="chris sainsbury" userId="743182afb8e5ade9" providerId="LiveId" clId="{EFCE9B00-87C6-48CF-875E-2F1479B75A7D}" dt="2018-06-16T09:51:40.125" v="1735" actId="1076"/>
          <ac:spMkLst>
            <pc:docMk/>
            <pc:sldMk cId="2229974597" sldId="267"/>
            <ac:spMk id="2" creationId="{67A244DB-3920-4036-9B10-78624F867F7F}"/>
          </ac:spMkLst>
        </pc:spChg>
        <pc:spChg chg="add mod">
          <ac:chgData name="chris sainsbury" userId="743182afb8e5ade9" providerId="LiveId" clId="{EFCE9B00-87C6-48CF-875E-2F1479B75A7D}" dt="2018-06-20T20:07:38.616" v="5951" actId="947"/>
          <ac:spMkLst>
            <pc:docMk/>
            <pc:sldMk cId="2229974597" sldId="267"/>
            <ac:spMk id="3" creationId="{04F7C041-B3C9-43CB-9B1E-F1F5F42C748E}"/>
          </ac:spMkLst>
        </pc:spChg>
        <pc:spChg chg="add del mod">
          <ac:chgData name="chris sainsbury" userId="743182afb8e5ade9" providerId="LiveId" clId="{EFCE9B00-87C6-48CF-875E-2F1479B75A7D}" dt="2018-06-16T09:51:51.703" v="1752" actId="20577"/>
          <ac:spMkLst>
            <pc:docMk/>
            <pc:sldMk cId="2229974597" sldId="267"/>
            <ac:spMk id="5" creationId="{84B1C022-C0AC-4EF3-8B85-F9ACF644EF79}"/>
          </ac:spMkLst>
        </pc:spChg>
        <pc:spChg chg="add del mod">
          <ac:chgData name="chris sainsbury" userId="743182afb8e5ade9" providerId="LiveId" clId="{EFCE9B00-87C6-48CF-875E-2F1479B75A7D}" dt="2018-06-16T09:51:07.859" v="1726" actId="1036"/>
          <ac:spMkLst>
            <pc:docMk/>
            <pc:sldMk cId="2229974597" sldId="267"/>
            <ac:spMk id="9" creationId="{0436FC62-D3CA-471A-B651-9BC6CEB79E5C}"/>
          </ac:spMkLst>
        </pc:spChg>
        <pc:spChg chg="add del mod">
          <ac:chgData name="chris sainsbury" userId="743182afb8e5ade9" providerId="LiveId" clId="{EFCE9B00-87C6-48CF-875E-2F1479B75A7D}" dt="2018-06-16T09:50:51.888" v="1714" actId="478"/>
          <ac:spMkLst>
            <pc:docMk/>
            <pc:sldMk cId="2229974597" sldId="267"/>
            <ac:spMk id="12" creationId="{C00F0B0E-8449-4356-8319-8D79FE4BF24E}"/>
          </ac:spMkLst>
        </pc:spChg>
        <pc:spChg chg="add del mod">
          <ac:chgData name="chris sainsbury" userId="743182afb8e5ade9" providerId="LiveId" clId="{EFCE9B00-87C6-48CF-875E-2F1479B75A7D}" dt="2018-06-16T09:50:47.839" v="1713" actId="478"/>
          <ac:spMkLst>
            <pc:docMk/>
            <pc:sldMk cId="2229974597" sldId="267"/>
            <ac:spMk id="13" creationId="{978A2EEC-EEF8-4728-89A6-42BEB1F7F20D}"/>
          </ac:spMkLst>
        </pc:spChg>
        <pc:picChg chg="add del mod ord">
          <ac:chgData name="chris sainsbury" userId="743182afb8e5ade9" providerId="LiveId" clId="{EFCE9B00-87C6-48CF-875E-2F1479B75A7D}" dt="2018-06-16T07:51:47.440" v="1450" actId="478"/>
          <ac:picMkLst>
            <pc:docMk/>
            <pc:sldMk cId="2229974597" sldId="267"/>
            <ac:picMk id="4" creationId="{B6BB080A-BEF5-4224-9064-85894372DACB}"/>
          </ac:picMkLst>
        </pc:picChg>
        <pc:picChg chg="add del mod">
          <ac:chgData name="chris sainsbury" userId="743182afb8e5ade9" providerId="LiveId" clId="{EFCE9B00-87C6-48CF-875E-2F1479B75A7D}" dt="2018-06-16T09:50:35.998" v="1710" actId="478"/>
          <ac:picMkLst>
            <pc:docMk/>
            <pc:sldMk cId="2229974597" sldId="267"/>
            <ac:picMk id="7" creationId="{15552F6A-6C84-4B29-8DE1-3D8512468C2D}"/>
          </ac:picMkLst>
        </pc:picChg>
        <pc:picChg chg="add del">
          <ac:chgData name="chris sainsbury" userId="743182afb8e5ade9" providerId="LiveId" clId="{EFCE9B00-87C6-48CF-875E-2F1479B75A7D}" dt="2018-06-15T11:26:19.180" v="1409" actId="478"/>
          <ac:picMkLst>
            <pc:docMk/>
            <pc:sldMk cId="2229974597" sldId="267"/>
            <ac:picMk id="8" creationId="{F0867776-B56B-4EA9-A661-2D623BE2C430}"/>
          </ac:picMkLst>
        </pc:picChg>
        <pc:picChg chg="add del mod">
          <ac:chgData name="chris sainsbury" userId="743182afb8e5ade9" providerId="LiveId" clId="{EFCE9B00-87C6-48CF-875E-2F1479B75A7D}" dt="2018-06-16T09:50:31.489" v="1709" actId="478"/>
          <ac:picMkLst>
            <pc:docMk/>
            <pc:sldMk cId="2229974597" sldId="267"/>
            <ac:picMk id="11" creationId="{BF145F74-B5E1-49A1-99B9-F9215372C38C}"/>
          </ac:picMkLst>
        </pc:picChg>
        <pc:picChg chg="add mod ord">
          <ac:chgData name="chris sainsbury" userId="743182afb8e5ade9" providerId="LiveId" clId="{EFCE9B00-87C6-48CF-875E-2F1479B75A7D}" dt="2018-06-16T09:52:16.741" v="1754" actId="1076"/>
          <ac:picMkLst>
            <pc:docMk/>
            <pc:sldMk cId="2229974597" sldId="267"/>
            <ac:picMk id="15" creationId="{1E278AA6-4672-4B89-ABA5-6A3C47774859}"/>
          </ac:picMkLst>
        </pc:picChg>
      </pc:sldChg>
      <pc:sldChg chg="add del">
        <pc:chgData name="chris sainsbury" userId="743182afb8e5ade9" providerId="LiveId" clId="{EFCE9B00-87C6-48CF-875E-2F1479B75A7D}" dt="2018-06-18T20:11:53.573" v="3845" actId="2696"/>
        <pc:sldMkLst>
          <pc:docMk/>
          <pc:sldMk cId="1704704092" sldId="277"/>
        </pc:sldMkLst>
      </pc:sldChg>
      <pc:sldChg chg="modSp add del">
        <pc:chgData name="chris sainsbury" userId="743182afb8e5ade9" providerId="LiveId" clId="{EFCE9B00-87C6-48CF-875E-2F1479B75A7D}" dt="2018-06-18T20:11:53.594" v="3849" actId="2696"/>
        <pc:sldMkLst>
          <pc:docMk/>
          <pc:sldMk cId="3381348973" sldId="278"/>
        </pc:sldMkLst>
        <pc:spChg chg="mod">
          <ac:chgData name="chris sainsbury" userId="743182afb8e5ade9" providerId="LiveId" clId="{EFCE9B00-87C6-48CF-875E-2F1479B75A7D}" dt="2018-06-15T10:50:01.912" v="1243" actId="20577"/>
          <ac:spMkLst>
            <pc:docMk/>
            <pc:sldMk cId="3381348973" sldId="278"/>
            <ac:spMk id="3" creationId="{A2CFB29E-B897-4BB1-8825-3CCE0A3531C1}"/>
          </ac:spMkLst>
        </pc:spChg>
        <pc:spChg chg="mod">
          <ac:chgData name="chris sainsbury" userId="743182afb8e5ade9" providerId="LiveId" clId="{EFCE9B00-87C6-48CF-875E-2F1479B75A7D}" dt="2018-06-15T10:58:34.722" v="1400" actId="15"/>
          <ac:spMkLst>
            <pc:docMk/>
            <pc:sldMk cId="3381348973" sldId="278"/>
            <ac:spMk id="4" creationId="{2525AD2E-76F3-46A4-8E7E-E1B3DCBF59F1}"/>
          </ac:spMkLst>
        </pc:spChg>
      </pc:sldChg>
      <pc:sldChg chg="add del">
        <pc:chgData name="chris sainsbury" userId="743182afb8e5ade9" providerId="LiveId" clId="{EFCE9B00-87C6-48CF-875E-2F1479B75A7D}" dt="2018-06-18T20:11:53.527" v="3839" actId="2696"/>
        <pc:sldMkLst>
          <pc:docMk/>
          <pc:sldMk cId="2061031256" sldId="279"/>
        </pc:sldMkLst>
      </pc:sldChg>
      <pc:sldChg chg="add del ord">
        <pc:chgData name="chris sainsbury" userId="743182afb8e5ade9" providerId="LiveId" clId="{EFCE9B00-87C6-48CF-875E-2F1479B75A7D}" dt="2018-06-18T20:11:53.530" v="3840" actId="2696"/>
        <pc:sldMkLst>
          <pc:docMk/>
          <pc:sldMk cId="4133355815" sldId="280"/>
        </pc:sldMkLst>
      </pc:sldChg>
      <pc:sldChg chg="addSp delSp modSp add del">
        <pc:chgData name="chris sainsbury" userId="743182afb8e5ade9" providerId="LiveId" clId="{EFCE9B00-87C6-48CF-875E-2F1479B75A7D}" dt="2018-06-19T16:54:31.770" v="5327" actId="20577"/>
        <pc:sldMkLst>
          <pc:docMk/>
          <pc:sldMk cId="662833609" sldId="282"/>
        </pc:sldMkLst>
        <pc:spChg chg="add del mod">
          <ac:chgData name="chris sainsbury" userId="743182afb8e5ade9" providerId="LiveId" clId="{EFCE9B00-87C6-48CF-875E-2F1479B75A7D}" dt="2018-06-19T16:54:31.770" v="5327" actId="20577"/>
          <ac:spMkLst>
            <pc:docMk/>
            <pc:sldMk cId="662833609" sldId="282"/>
            <ac:spMk id="80" creationId="{853380C4-970E-4714-A8CF-A6913F2299C3}"/>
          </ac:spMkLst>
        </pc:spChg>
        <pc:picChg chg="del">
          <ac:chgData name="chris sainsbury" userId="743182afb8e5ade9" providerId="LiveId" clId="{EFCE9B00-87C6-48CF-875E-2F1479B75A7D}" dt="2018-06-19T16:50:17.396" v="5278" actId="478"/>
          <ac:picMkLst>
            <pc:docMk/>
            <pc:sldMk cId="662833609" sldId="282"/>
            <ac:picMk id="78" creationId="{036E8377-0B55-4FE7-A9CE-2CD71589F579}"/>
          </ac:picMkLst>
        </pc:picChg>
      </pc:sldChg>
      <pc:sldChg chg="addSp delSp modSp add del">
        <pc:chgData name="chris sainsbury" userId="743182afb8e5ade9" providerId="LiveId" clId="{EFCE9B00-87C6-48CF-875E-2F1479B75A7D}" dt="2018-06-21T09:20:42.079" v="7706" actId="1076"/>
        <pc:sldMkLst>
          <pc:docMk/>
          <pc:sldMk cId="353939983" sldId="283"/>
        </pc:sldMkLst>
        <pc:spChg chg="del">
          <ac:chgData name="chris sainsbury" userId="743182afb8e5ade9" providerId="LiveId" clId="{EFCE9B00-87C6-48CF-875E-2F1479B75A7D}" dt="2018-06-16T08:04:57.032" v="1517" actId="478"/>
          <ac:spMkLst>
            <pc:docMk/>
            <pc:sldMk cId="353939983" sldId="283"/>
            <ac:spMk id="2" creationId="{520ABD51-3778-4D05-A55E-DA2266D304DB}"/>
          </ac:spMkLst>
        </pc:spChg>
        <pc:spChg chg="del">
          <ac:chgData name="chris sainsbury" userId="743182afb8e5ade9" providerId="LiveId" clId="{EFCE9B00-87C6-48CF-875E-2F1479B75A7D}" dt="2018-06-16T08:04:57.032" v="1517" actId="478"/>
          <ac:spMkLst>
            <pc:docMk/>
            <pc:sldMk cId="353939983" sldId="283"/>
            <ac:spMk id="3" creationId="{8613A96A-1AE3-4A9D-93FF-B4E2BEF9792B}"/>
          </ac:spMkLst>
        </pc:spChg>
        <pc:spChg chg="del">
          <ac:chgData name="chris sainsbury" userId="743182afb8e5ade9" providerId="LiveId" clId="{EFCE9B00-87C6-48CF-875E-2F1479B75A7D}" dt="2018-06-16T08:04:57.032" v="1517" actId="478"/>
          <ac:spMkLst>
            <pc:docMk/>
            <pc:sldMk cId="353939983" sldId="283"/>
            <ac:spMk id="4" creationId="{DA5A5F5E-891F-4389-8D1C-DE2479806C49}"/>
          </ac:spMkLst>
        </pc:spChg>
        <pc:spChg chg="del">
          <ac:chgData name="chris sainsbury" userId="743182afb8e5ade9" providerId="LiveId" clId="{EFCE9B00-87C6-48CF-875E-2F1479B75A7D}" dt="2018-06-16T08:04:57.032" v="1517" actId="478"/>
          <ac:spMkLst>
            <pc:docMk/>
            <pc:sldMk cId="353939983" sldId="283"/>
            <ac:spMk id="5" creationId="{335D3F62-F7D7-4F16-AB56-6C434A92EC14}"/>
          </ac:spMkLst>
        </pc:spChg>
        <pc:spChg chg="del">
          <ac:chgData name="chris sainsbury" userId="743182afb8e5ade9" providerId="LiveId" clId="{EFCE9B00-87C6-48CF-875E-2F1479B75A7D}" dt="2018-06-16T08:04:57.032" v="1517" actId="478"/>
          <ac:spMkLst>
            <pc:docMk/>
            <pc:sldMk cId="353939983" sldId="283"/>
            <ac:spMk id="6" creationId="{ADA406AB-37EC-4478-AFD2-91F0F0E260B0}"/>
          </ac:spMkLst>
        </pc:spChg>
        <pc:spChg chg="del">
          <ac:chgData name="chris sainsbury" userId="743182afb8e5ade9" providerId="LiveId" clId="{EFCE9B00-87C6-48CF-875E-2F1479B75A7D}" dt="2018-06-16T08:04:57.032" v="1517" actId="478"/>
          <ac:spMkLst>
            <pc:docMk/>
            <pc:sldMk cId="353939983" sldId="283"/>
            <ac:spMk id="7" creationId="{B1A91AA5-C09E-4EE6-86CF-C72B0277BE5E}"/>
          </ac:spMkLst>
        </pc:spChg>
        <pc:spChg chg="del">
          <ac:chgData name="chris sainsbury" userId="743182afb8e5ade9" providerId="LiveId" clId="{EFCE9B00-87C6-48CF-875E-2F1479B75A7D}" dt="2018-06-16T08:04:57.032" v="1517" actId="478"/>
          <ac:spMkLst>
            <pc:docMk/>
            <pc:sldMk cId="353939983" sldId="283"/>
            <ac:spMk id="8" creationId="{FF220D33-BDAA-4539-A0C9-14C6B091DAEE}"/>
          </ac:spMkLst>
        </pc:spChg>
        <pc:spChg chg="del">
          <ac:chgData name="chris sainsbury" userId="743182afb8e5ade9" providerId="LiveId" clId="{EFCE9B00-87C6-48CF-875E-2F1479B75A7D}" dt="2018-06-16T08:04:57.032" v="1517" actId="478"/>
          <ac:spMkLst>
            <pc:docMk/>
            <pc:sldMk cId="353939983" sldId="283"/>
            <ac:spMk id="9" creationId="{7C0D47A3-313A-4C67-8F47-FF1455786408}"/>
          </ac:spMkLst>
        </pc:spChg>
        <pc:spChg chg="del">
          <ac:chgData name="chris sainsbury" userId="743182afb8e5ade9" providerId="LiveId" clId="{EFCE9B00-87C6-48CF-875E-2F1479B75A7D}" dt="2018-06-16T08:04:57.032" v="1517" actId="478"/>
          <ac:spMkLst>
            <pc:docMk/>
            <pc:sldMk cId="353939983" sldId="283"/>
            <ac:spMk id="10" creationId="{66339BF2-91B6-4BD5-92F5-125BC193436D}"/>
          </ac:spMkLst>
        </pc:spChg>
        <pc:spChg chg="del">
          <ac:chgData name="chris sainsbury" userId="743182afb8e5ade9" providerId="LiveId" clId="{EFCE9B00-87C6-48CF-875E-2F1479B75A7D}" dt="2018-06-16T08:04:57.032" v="1517" actId="478"/>
          <ac:spMkLst>
            <pc:docMk/>
            <pc:sldMk cId="353939983" sldId="283"/>
            <ac:spMk id="11" creationId="{DBFC958C-3735-4D4C-8EEB-5251F8157E4D}"/>
          </ac:spMkLst>
        </pc:spChg>
        <pc:spChg chg="del">
          <ac:chgData name="chris sainsbury" userId="743182afb8e5ade9" providerId="LiveId" clId="{EFCE9B00-87C6-48CF-875E-2F1479B75A7D}" dt="2018-06-16T08:04:57.032" v="1517" actId="478"/>
          <ac:spMkLst>
            <pc:docMk/>
            <pc:sldMk cId="353939983" sldId="283"/>
            <ac:spMk id="12" creationId="{11E1CF94-FFB7-4BCB-9645-9E1AA291E59D}"/>
          </ac:spMkLst>
        </pc:spChg>
        <pc:spChg chg="del">
          <ac:chgData name="chris sainsbury" userId="743182afb8e5ade9" providerId="LiveId" clId="{EFCE9B00-87C6-48CF-875E-2F1479B75A7D}" dt="2018-06-16T08:04:57.032" v="1517" actId="478"/>
          <ac:spMkLst>
            <pc:docMk/>
            <pc:sldMk cId="353939983" sldId="283"/>
            <ac:spMk id="13" creationId="{453256EA-3B64-4AEF-BD40-000C8879532D}"/>
          </ac:spMkLst>
        </pc:spChg>
        <pc:spChg chg="del">
          <ac:chgData name="chris sainsbury" userId="743182afb8e5ade9" providerId="LiveId" clId="{EFCE9B00-87C6-48CF-875E-2F1479B75A7D}" dt="2018-06-16T08:04:57.032" v="1517" actId="478"/>
          <ac:spMkLst>
            <pc:docMk/>
            <pc:sldMk cId="353939983" sldId="283"/>
            <ac:spMk id="14" creationId="{BAD27DEF-261C-4E87-B9F9-478EFA8A6FD6}"/>
          </ac:spMkLst>
        </pc:spChg>
        <pc:spChg chg="del">
          <ac:chgData name="chris sainsbury" userId="743182afb8e5ade9" providerId="LiveId" clId="{EFCE9B00-87C6-48CF-875E-2F1479B75A7D}" dt="2018-06-16T08:04:57.032" v="1517" actId="478"/>
          <ac:spMkLst>
            <pc:docMk/>
            <pc:sldMk cId="353939983" sldId="283"/>
            <ac:spMk id="15" creationId="{725CD5E2-A18C-42B4-994E-385F23634107}"/>
          </ac:spMkLst>
        </pc:spChg>
        <pc:spChg chg="add del">
          <ac:chgData name="chris sainsbury" userId="743182afb8e5ade9" providerId="LiveId" clId="{EFCE9B00-87C6-48CF-875E-2F1479B75A7D}" dt="2018-06-16T08:08:29.069" v="1538" actId="478"/>
          <ac:spMkLst>
            <pc:docMk/>
            <pc:sldMk cId="353939983" sldId="283"/>
            <ac:spMk id="16" creationId="{A962F173-E3E3-4709-804B-E1F35D16BBB1}"/>
          </ac:spMkLst>
        </pc:spChg>
        <pc:spChg chg="add mod">
          <ac:chgData name="chris sainsbury" userId="743182afb8e5ade9" providerId="LiveId" clId="{EFCE9B00-87C6-48CF-875E-2F1479B75A7D}" dt="2018-06-21T09:17:23.710" v="7685" actId="14"/>
          <ac:spMkLst>
            <pc:docMk/>
            <pc:sldMk cId="353939983" sldId="283"/>
            <ac:spMk id="18" creationId="{1E6B3343-36FC-44E1-82CB-50AF625FCCDA}"/>
          </ac:spMkLst>
        </pc:spChg>
        <pc:spChg chg="del">
          <ac:chgData name="chris sainsbury" userId="743182afb8e5ade9" providerId="LiveId" clId="{EFCE9B00-87C6-48CF-875E-2F1479B75A7D}" dt="2018-06-16T08:04:57.032" v="1517" actId="478"/>
          <ac:spMkLst>
            <pc:docMk/>
            <pc:sldMk cId="353939983" sldId="283"/>
            <ac:spMk id="20" creationId="{F8102217-4E7A-43D0-8815-7A7C09106D34}"/>
          </ac:spMkLst>
        </pc:spChg>
        <pc:spChg chg="del">
          <ac:chgData name="chris sainsbury" userId="743182afb8e5ade9" providerId="LiveId" clId="{EFCE9B00-87C6-48CF-875E-2F1479B75A7D}" dt="2018-06-16T08:04:57.032" v="1517" actId="478"/>
          <ac:spMkLst>
            <pc:docMk/>
            <pc:sldMk cId="353939983" sldId="283"/>
            <ac:spMk id="24" creationId="{CC381A89-BC74-4853-9BAC-49F8DDBB4C70}"/>
          </ac:spMkLst>
        </pc:spChg>
        <pc:spChg chg="del">
          <ac:chgData name="chris sainsbury" userId="743182afb8e5ade9" providerId="LiveId" clId="{EFCE9B00-87C6-48CF-875E-2F1479B75A7D}" dt="2018-06-16T08:04:57.032" v="1517" actId="478"/>
          <ac:spMkLst>
            <pc:docMk/>
            <pc:sldMk cId="353939983" sldId="283"/>
            <ac:spMk id="25" creationId="{F4F1DD4C-1095-4BE9-97DD-9BD8ED08475D}"/>
          </ac:spMkLst>
        </pc:spChg>
        <pc:spChg chg="del">
          <ac:chgData name="chris sainsbury" userId="743182afb8e5ade9" providerId="LiveId" clId="{EFCE9B00-87C6-48CF-875E-2F1479B75A7D}" dt="2018-06-16T08:04:57.032" v="1517" actId="478"/>
          <ac:spMkLst>
            <pc:docMk/>
            <pc:sldMk cId="353939983" sldId="283"/>
            <ac:spMk id="33" creationId="{F3B6D53F-5309-4871-9556-FE05EE3BEBDD}"/>
          </ac:spMkLst>
        </pc:spChg>
        <pc:spChg chg="del">
          <ac:chgData name="chris sainsbury" userId="743182afb8e5ade9" providerId="LiveId" clId="{EFCE9B00-87C6-48CF-875E-2F1479B75A7D}" dt="2018-06-16T08:04:57.032" v="1517" actId="478"/>
          <ac:spMkLst>
            <pc:docMk/>
            <pc:sldMk cId="353939983" sldId="283"/>
            <ac:spMk id="34" creationId="{6E2AFADF-90C5-4BD5-BB23-A791CDD9F81C}"/>
          </ac:spMkLst>
        </pc:spChg>
        <pc:spChg chg="del">
          <ac:chgData name="chris sainsbury" userId="743182afb8e5ade9" providerId="LiveId" clId="{EFCE9B00-87C6-48CF-875E-2F1479B75A7D}" dt="2018-06-16T08:04:57.032" v="1517" actId="478"/>
          <ac:spMkLst>
            <pc:docMk/>
            <pc:sldMk cId="353939983" sldId="283"/>
            <ac:spMk id="36" creationId="{D5A913AA-2869-4F6B-B620-7897CF1F9928}"/>
          </ac:spMkLst>
        </pc:spChg>
        <pc:spChg chg="del">
          <ac:chgData name="chris sainsbury" userId="743182afb8e5ade9" providerId="LiveId" clId="{EFCE9B00-87C6-48CF-875E-2F1479B75A7D}" dt="2018-06-16T08:04:57.032" v="1517" actId="478"/>
          <ac:spMkLst>
            <pc:docMk/>
            <pc:sldMk cId="353939983" sldId="283"/>
            <ac:spMk id="38" creationId="{6960CE89-DBBA-450E-99E9-49B74C1E6607}"/>
          </ac:spMkLst>
        </pc:spChg>
        <pc:spChg chg="del">
          <ac:chgData name="chris sainsbury" userId="743182afb8e5ade9" providerId="LiveId" clId="{EFCE9B00-87C6-48CF-875E-2F1479B75A7D}" dt="2018-06-16T08:04:57.032" v="1517" actId="478"/>
          <ac:spMkLst>
            <pc:docMk/>
            <pc:sldMk cId="353939983" sldId="283"/>
            <ac:spMk id="39" creationId="{D921F610-E079-4E64-85F8-C44FF09158D7}"/>
          </ac:spMkLst>
        </pc:spChg>
        <pc:spChg chg="del">
          <ac:chgData name="chris sainsbury" userId="743182afb8e5ade9" providerId="LiveId" clId="{EFCE9B00-87C6-48CF-875E-2F1479B75A7D}" dt="2018-06-16T08:04:57.032" v="1517" actId="478"/>
          <ac:spMkLst>
            <pc:docMk/>
            <pc:sldMk cId="353939983" sldId="283"/>
            <ac:spMk id="47" creationId="{6E9FED4B-F288-427A-B731-3B648A7B6F32}"/>
          </ac:spMkLst>
        </pc:spChg>
        <pc:spChg chg="del">
          <ac:chgData name="chris sainsbury" userId="743182afb8e5ade9" providerId="LiveId" clId="{EFCE9B00-87C6-48CF-875E-2F1479B75A7D}" dt="2018-06-16T08:04:57.032" v="1517" actId="478"/>
          <ac:spMkLst>
            <pc:docMk/>
            <pc:sldMk cId="353939983" sldId="283"/>
            <ac:spMk id="48" creationId="{E21A62ED-26DD-4124-B784-97F57B5BBFE5}"/>
          </ac:spMkLst>
        </pc:spChg>
        <pc:spChg chg="del">
          <ac:chgData name="chris sainsbury" userId="743182afb8e5ade9" providerId="LiveId" clId="{EFCE9B00-87C6-48CF-875E-2F1479B75A7D}" dt="2018-06-16T08:04:57.032" v="1517" actId="478"/>
          <ac:spMkLst>
            <pc:docMk/>
            <pc:sldMk cId="353939983" sldId="283"/>
            <ac:spMk id="49" creationId="{4D534E9C-5ECE-449E-BECE-DC3F6742FC0B}"/>
          </ac:spMkLst>
        </pc:spChg>
        <pc:spChg chg="del">
          <ac:chgData name="chris sainsbury" userId="743182afb8e5ade9" providerId="LiveId" clId="{EFCE9B00-87C6-48CF-875E-2F1479B75A7D}" dt="2018-06-16T08:04:57.032" v="1517" actId="478"/>
          <ac:spMkLst>
            <pc:docMk/>
            <pc:sldMk cId="353939983" sldId="283"/>
            <ac:spMk id="52" creationId="{C7E9D6FB-95CD-48EB-809A-A7719014D2AA}"/>
          </ac:spMkLst>
        </pc:spChg>
        <pc:spChg chg="del">
          <ac:chgData name="chris sainsbury" userId="743182afb8e5ade9" providerId="LiveId" clId="{EFCE9B00-87C6-48CF-875E-2F1479B75A7D}" dt="2018-06-16T08:04:57.032" v="1517" actId="478"/>
          <ac:spMkLst>
            <pc:docMk/>
            <pc:sldMk cId="353939983" sldId="283"/>
            <ac:spMk id="53" creationId="{1202B0CB-9448-4C42-AEC3-B827E91D67AC}"/>
          </ac:spMkLst>
        </pc:spChg>
        <pc:spChg chg="del">
          <ac:chgData name="chris sainsbury" userId="743182afb8e5ade9" providerId="LiveId" clId="{EFCE9B00-87C6-48CF-875E-2F1479B75A7D}" dt="2018-06-16T08:04:57.032" v="1517" actId="478"/>
          <ac:spMkLst>
            <pc:docMk/>
            <pc:sldMk cId="353939983" sldId="283"/>
            <ac:spMk id="54" creationId="{856AEF3E-E42C-402A-A3B8-65A9FCA47F9C}"/>
          </ac:spMkLst>
        </pc:spChg>
        <pc:spChg chg="del">
          <ac:chgData name="chris sainsbury" userId="743182afb8e5ade9" providerId="LiveId" clId="{EFCE9B00-87C6-48CF-875E-2F1479B75A7D}" dt="2018-06-16T08:04:57.032" v="1517" actId="478"/>
          <ac:spMkLst>
            <pc:docMk/>
            <pc:sldMk cId="353939983" sldId="283"/>
            <ac:spMk id="55" creationId="{644322C1-250A-487D-BB62-38A307EDD8D2}"/>
          </ac:spMkLst>
        </pc:spChg>
        <pc:spChg chg="del">
          <ac:chgData name="chris sainsbury" userId="743182afb8e5ade9" providerId="LiveId" clId="{EFCE9B00-87C6-48CF-875E-2F1479B75A7D}" dt="2018-06-16T08:04:57.032" v="1517" actId="478"/>
          <ac:spMkLst>
            <pc:docMk/>
            <pc:sldMk cId="353939983" sldId="283"/>
            <ac:spMk id="56" creationId="{71A5763E-D3D3-4DC4-A47F-3CC2EB2236A6}"/>
          </ac:spMkLst>
        </pc:spChg>
        <pc:spChg chg="mod">
          <ac:chgData name="chris sainsbury" userId="743182afb8e5ade9" providerId="LiveId" clId="{EFCE9B00-87C6-48CF-875E-2F1479B75A7D}" dt="2018-06-16T08:08:48.561" v="1541" actId="255"/>
          <ac:spMkLst>
            <pc:docMk/>
            <pc:sldMk cId="353939983" sldId="283"/>
            <ac:spMk id="57" creationId="{9085F2A3-CB74-4DD4-B694-B37199777CE9}"/>
          </ac:spMkLst>
        </pc:spChg>
        <pc:spChg chg="del mod">
          <ac:chgData name="chris sainsbury" userId="743182afb8e5ade9" providerId="LiveId" clId="{EFCE9B00-87C6-48CF-875E-2F1479B75A7D}" dt="2018-06-16T08:05:28.167" v="1524" actId="478"/>
          <ac:spMkLst>
            <pc:docMk/>
            <pc:sldMk cId="353939983" sldId="283"/>
            <ac:spMk id="69" creationId="{0A26F6EE-D9DF-42FB-9A57-5787AE152210}"/>
          </ac:spMkLst>
        </pc:spChg>
        <pc:picChg chg="add mod">
          <ac:chgData name="chris sainsbury" userId="743182afb8e5ade9" providerId="LiveId" clId="{EFCE9B00-87C6-48CF-875E-2F1479B75A7D}" dt="2018-06-21T09:19:35.553" v="7695" actId="1076"/>
          <ac:picMkLst>
            <pc:docMk/>
            <pc:sldMk cId="353939983" sldId="283"/>
            <ac:picMk id="2" creationId="{039F68A8-E9C4-4131-ACCF-DCC983391E03}"/>
          </ac:picMkLst>
        </pc:picChg>
        <pc:picChg chg="add mod">
          <ac:chgData name="chris sainsbury" userId="743182afb8e5ade9" providerId="LiveId" clId="{EFCE9B00-87C6-48CF-875E-2F1479B75A7D}" dt="2018-06-21T09:20:42.079" v="7706" actId="1076"/>
          <ac:picMkLst>
            <pc:docMk/>
            <pc:sldMk cId="353939983" sldId="283"/>
            <ac:picMk id="3" creationId="{78688FB3-D9B7-48DF-BBC2-567976F0BDCC}"/>
          </ac:picMkLst>
        </pc:picChg>
        <pc:picChg chg="add mod">
          <ac:chgData name="chris sainsbury" userId="743182afb8e5ade9" providerId="LiveId" clId="{EFCE9B00-87C6-48CF-875E-2F1479B75A7D}" dt="2018-06-21T09:19:48.917" v="7699" actId="1076"/>
          <ac:picMkLst>
            <pc:docMk/>
            <pc:sldMk cId="353939983" sldId="283"/>
            <ac:picMk id="58" creationId="{E10A0863-B745-48BF-B1D6-CC12B1A34928}"/>
          </ac:picMkLst>
        </pc:picChg>
        <pc:cxnChg chg="del">
          <ac:chgData name="chris sainsbury" userId="743182afb8e5ade9" providerId="LiveId" clId="{EFCE9B00-87C6-48CF-875E-2F1479B75A7D}" dt="2018-06-16T08:04:57.032" v="1517" actId="478"/>
          <ac:cxnSpMkLst>
            <pc:docMk/>
            <pc:sldMk cId="353939983" sldId="283"/>
            <ac:cxnSpMk id="17" creationId="{42E108F1-F27C-4078-A9B2-F9B2611CC7FC}"/>
          </ac:cxnSpMkLst>
        </pc:cxnChg>
        <pc:cxnChg chg="del">
          <ac:chgData name="chris sainsbury" userId="743182afb8e5ade9" providerId="LiveId" clId="{EFCE9B00-87C6-48CF-875E-2F1479B75A7D}" dt="2018-06-16T08:04:57.032" v="1517" actId="478"/>
          <ac:cxnSpMkLst>
            <pc:docMk/>
            <pc:sldMk cId="353939983" sldId="283"/>
            <ac:cxnSpMk id="21" creationId="{E3DFBA04-3366-4943-B527-CB484D6C0057}"/>
          </ac:cxnSpMkLst>
        </pc:cxnChg>
        <pc:cxnChg chg="del">
          <ac:chgData name="chris sainsbury" userId="743182afb8e5ade9" providerId="LiveId" clId="{EFCE9B00-87C6-48CF-875E-2F1479B75A7D}" dt="2018-06-16T08:04:57.032" v="1517" actId="478"/>
          <ac:cxnSpMkLst>
            <pc:docMk/>
            <pc:sldMk cId="353939983" sldId="283"/>
            <ac:cxnSpMk id="23" creationId="{776F0C1D-7DBC-481C-B6E5-8D8F6DCB1FF4}"/>
          </ac:cxnSpMkLst>
        </pc:cxnChg>
        <pc:cxnChg chg="del">
          <ac:chgData name="chris sainsbury" userId="743182afb8e5ade9" providerId="LiveId" clId="{EFCE9B00-87C6-48CF-875E-2F1479B75A7D}" dt="2018-06-16T08:04:57.032" v="1517" actId="478"/>
          <ac:cxnSpMkLst>
            <pc:docMk/>
            <pc:sldMk cId="353939983" sldId="283"/>
            <ac:cxnSpMk id="26" creationId="{D7A3C8DD-5D2E-4C44-96B3-ECEA794A6443}"/>
          </ac:cxnSpMkLst>
        </pc:cxnChg>
        <pc:cxnChg chg="del">
          <ac:chgData name="chris sainsbury" userId="743182afb8e5ade9" providerId="LiveId" clId="{EFCE9B00-87C6-48CF-875E-2F1479B75A7D}" dt="2018-06-16T08:04:57.032" v="1517" actId="478"/>
          <ac:cxnSpMkLst>
            <pc:docMk/>
            <pc:sldMk cId="353939983" sldId="283"/>
            <ac:cxnSpMk id="27" creationId="{194BC12B-CF17-43D7-93E7-925E604582CD}"/>
          </ac:cxnSpMkLst>
        </pc:cxnChg>
        <pc:cxnChg chg="del">
          <ac:chgData name="chris sainsbury" userId="743182afb8e5ade9" providerId="LiveId" clId="{EFCE9B00-87C6-48CF-875E-2F1479B75A7D}" dt="2018-06-16T08:04:57.032" v="1517" actId="478"/>
          <ac:cxnSpMkLst>
            <pc:docMk/>
            <pc:sldMk cId="353939983" sldId="283"/>
            <ac:cxnSpMk id="28" creationId="{B61F4376-7349-4BC4-8032-70F3FBDFA366}"/>
          </ac:cxnSpMkLst>
        </pc:cxnChg>
        <pc:cxnChg chg="del">
          <ac:chgData name="chris sainsbury" userId="743182afb8e5ade9" providerId="LiveId" clId="{EFCE9B00-87C6-48CF-875E-2F1479B75A7D}" dt="2018-06-16T08:04:57.032" v="1517" actId="478"/>
          <ac:cxnSpMkLst>
            <pc:docMk/>
            <pc:sldMk cId="353939983" sldId="283"/>
            <ac:cxnSpMk id="37" creationId="{174BF54F-EA31-4379-A351-126EA9F34A1A}"/>
          </ac:cxnSpMkLst>
        </pc:cxnChg>
        <pc:cxnChg chg="del">
          <ac:chgData name="chris sainsbury" userId="743182afb8e5ade9" providerId="LiveId" clId="{EFCE9B00-87C6-48CF-875E-2F1479B75A7D}" dt="2018-06-16T08:04:57.032" v="1517" actId="478"/>
          <ac:cxnSpMkLst>
            <pc:docMk/>
            <pc:sldMk cId="353939983" sldId="283"/>
            <ac:cxnSpMk id="42" creationId="{3A846690-0BBC-4E32-8299-0A5180DB147D}"/>
          </ac:cxnSpMkLst>
        </pc:cxnChg>
        <pc:cxnChg chg="del">
          <ac:chgData name="chris sainsbury" userId="743182afb8e5ade9" providerId="LiveId" clId="{EFCE9B00-87C6-48CF-875E-2F1479B75A7D}" dt="2018-06-16T08:04:57.032" v="1517" actId="478"/>
          <ac:cxnSpMkLst>
            <pc:docMk/>
            <pc:sldMk cId="353939983" sldId="283"/>
            <ac:cxnSpMk id="43" creationId="{913082B9-B1BA-4AF7-A06A-C3B27BB0E6B6}"/>
          </ac:cxnSpMkLst>
        </pc:cxnChg>
        <pc:cxnChg chg="del">
          <ac:chgData name="chris sainsbury" userId="743182afb8e5ade9" providerId="LiveId" clId="{EFCE9B00-87C6-48CF-875E-2F1479B75A7D}" dt="2018-06-16T08:04:57.032" v="1517" actId="478"/>
          <ac:cxnSpMkLst>
            <pc:docMk/>
            <pc:sldMk cId="353939983" sldId="283"/>
            <ac:cxnSpMk id="44" creationId="{BE8E5639-53EE-4E59-B5B7-44538909F2A8}"/>
          </ac:cxnSpMkLst>
        </pc:cxnChg>
        <pc:cxnChg chg="del">
          <ac:chgData name="chris sainsbury" userId="743182afb8e5ade9" providerId="LiveId" clId="{EFCE9B00-87C6-48CF-875E-2F1479B75A7D}" dt="2018-06-16T08:04:57.032" v="1517" actId="478"/>
          <ac:cxnSpMkLst>
            <pc:docMk/>
            <pc:sldMk cId="353939983" sldId="283"/>
            <ac:cxnSpMk id="45" creationId="{73B5F7DB-BB41-4537-A8E5-39147781CC4B}"/>
          </ac:cxnSpMkLst>
        </pc:cxnChg>
        <pc:cxnChg chg="del">
          <ac:chgData name="chris sainsbury" userId="743182afb8e5ade9" providerId="LiveId" clId="{EFCE9B00-87C6-48CF-875E-2F1479B75A7D}" dt="2018-06-16T08:04:57.032" v="1517" actId="478"/>
          <ac:cxnSpMkLst>
            <pc:docMk/>
            <pc:sldMk cId="353939983" sldId="283"/>
            <ac:cxnSpMk id="50" creationId="{D314693A-3517-41C3-9E27-D0857C7E61EC}"/>
          </ac:cxnSpMkLst>
        </pc:cxnChg>
        <pc:cxnChg chg="del">
          <ac:chgData name="chris sainsbury" userId="743182afb8e5ade9" providerId="LiveId" clId="{EFCE9B00-87C6-48CF-875E-2F1479B75A7D}" dt="2018-06-16T08:04:57.032" v="1517" actId="478"/>
          <ac:cxnSpMkLst>
            <pc:docMk/>
            <pc:sldMk cId="353939983" sldId="283"/>
            <ac:cxnSpMk id="51" creationId="{8900B53F-4643-434B-87A8-1EE4177038F8}"/>
          </ac:cxnSpMkLst>
        </pc:cxnChg>
        <pc:cxnChg chg="del">
          <ac:chgData name="chris sainsbury" userId="743182afb8e5ade9" providerId="LiveId" clId="{EFCE9B00-87C6-48CF-875E-2F1479B75A7D}" dt="2018-06-16T08:04:57.032" v="1517" actId="478"/>
          <ac:cxnSpMkLst>
            <pc:docMk/>
            <pc:sldMk cId="353939983" sldId="283"/>
            <ac:cxnSpMk id="66" creationId="{48007B5F-1DD7-4A42-AC03-2BA35AA977BA}"/>
          </ac:cxnSpMkLst>
        </pc:cxnChg>
        <pc:cxnChg chg="del">
          <ac:chgData name="chris sainsbury" userId="743182afb8e5ade9" providerId="LiveId" clId="{EFCE9B00-87C6-48CF-875E-2F1479B75A7D}" dt="2018-06-16T08:04:57.032" v="1517" actId="478"/>
          <ac:cxnSpMkLst>
            <pc:docMk/>
            <pc:sldMk cId="353939983" sldId="283"/>
            <ac:cxnSpMk id="68" creationId="{EE572B87-4FA9-40B8-BD98-983BDA587516}"/>
          </ac:cxnSpMkLst>
        </pc:cxnChg>
      </pc:sldChg>
      <pc:sldChg chg="add del">
        <pc:chgData name="chris sainsbury" userId="743182afb8e5ade9" providerId="LiveId" clId="{EFCE9B00-87C6-48CF-875E-2F1479B75A7D}" dt="2018-06-18T20:11:53.505" v="3835" actId="2696"/>
        <pc:sldMkLst>
          <pc:docMk/>
          <pc:sldMk cId="1987497794" sldId="284"/>
        </pc:sldMkLst>
      </pc:sldChg>
      <pc:sldChg chg="add del">
        <pc:chgData name="chris sainsbury" userId="743182afb8e5ade9" providerId="LiveId" clId="{EFCE9B00-87C6-48CF-875E-2F1479B75A7D}" dt="2018-06-20T23:53:14.372" v="7254" actId="2696"/>
        <pc:sldMkLst>
          <pc:docMk/>
          <pc:sldMk cId="1827088908" sldId="285"/>
        </pc:sldMkLst>
      </pc:sldChg>
      <pc:sldChg chg="add del">
        <pc:chgData name="chris sainsbury" userId="743182afb8e5ade9" providerId="LiveId" clId="{EFCE9B00-87C6-48CF-875E-2F1479B75A7D}" dt="2018-06-18T20:11:53.364" v="3810" actId="2696"/>
        <pc:sldMkLst>
          <pc:docMk/>
          <pc:sldMk cId="1116832742" sldId="286"/>
        </pc:sldMkLst>
      </pc:sldChg>
      <pc:sldChg chg="addSp modSp add del">
        <pc:chgData name="chris sainsbury" userId="743182afb8e5ade9" providerId="LiveId" clId="{EFCE9B00-87C6-48CF-875E-2F1479B75A7D}" dt="2018-06-20T23:53:14.379" v="7255" actId="2696"/>
        <pc:sldMkLst>
          <pc:docMk/>
          <pc:sldMk cId="1948673589" sldId="287"/>
        </pc:sldMkLst>
        <pc:spChg chg="mod">
          <ac:chgData name="chris sainsbury" userId="743182afb8e5ade9" providerId="LiveId" clId="{EFCE9B00-87C6-48CF-875E-2F1479B75A7D}" dt="2018-06-20T23:25:17.154" v="6236" actId="164"/>
          <ac:spMkLst>
            <pc:docMk/>
            <pc:sldMk cId="1948673589" sldId="287"/>
            <ac:spMk id="2" creationId="{94E7C4F2-5C28-42DC-8F4E-2F9DC64517AF}"/>
          </ac:spMkLst>
        </pc:spChg>
        <pc:grpChg chg="add mod">
          <ac:chgData name="chris sainsbury" userId="743182afb8e5ade9" providerId="LiveId" clId="{EFCE9B00-87C6-48CF-875E-2F1479B75A7D}" dt="2018-06-20T23:25:17.154" v="6236" actId="164"/>
          <ac:grpSpMkLst>
            <pc:docMk/>
            <pc:sldMk cId="1948673589" sldId="287"/>
            <ac:grpSpMk id="3" creationId="{98BF2AC9-B044-4938-B8BE-DCB763D96BEB}"/>
          </ac:grpSpMkLst>
        </pc:grpChg>
        <pc:cxnChg chg="mod">
          <ac:chgData name="chris sainsbury" userId="743182afb8e5ade9" providerId="LiveId" clId="{EFCE9B00-87C6-48CF-875E-2F1479B75A7D}" dt="2018-06-20T23:25:17.154" v="6236" actId="164"/>
          <ac:cxnSpMkLst>
            <pc:docMk/>
            <pc:sldMk cId="1948673589" sldId="287"/>
            <ac:cxnSpMk id="11" creationId="{5B2A2CA1-E08F-4230-893D-7AEFF28C4E92}"/>
          </ac:cxnSpMkLst>
        </pc:cxnChg>
        <pc:cxnChg chg="mod">
          <ac:chgData name="chris sainsbury" userId="743182afb8e5ade9" providerId="LiveId" clId="{EFCE9B00-87C6-48CF-875E-2F1479B75A7D}" dt="2018-06-20T23:25:17.154" v="6236" actId="164"/>
          <ac:cxnSpMkLst>
            <pc:docMk/>
            <pc:sldMk cId="1948673589" sldId="287"/>
            <ac:cxnSpMk id="12" creationId="{C1CCD3DB-D1F0-498E-BE26-A8BE47784F2C}"/>
          </ac:cxnSpMkLst>
        </pc:cxnChg>
        <pc:cxnChg chg="mod">
          <ac:chgData name="chris sainsbury" userId="743182afb8e5ade9" providerId="LiveId" clId="{EFCE9B00-87C6-48CF-875E-2F1479B75A7D}" dt="2018-06-20T23:25:17.154" v="6236" actId="164"/>
          <ac:cxnSpMkLst>
            <pc:docMk/>
            <pc:sldMk cId="1948673589" sldId="287"/>
            <ac:cxnSpMk id="13" creationId="{99EEE691-1432-47F7-A055-C5A601A77780}"/>
          </ac:cxnSpMkLst>
        </pc:cxnChg>
        <pc:cxnChg chg="mod">
          <ac:chgData name="chris sainsbury" userId="743182afb8e5ade9" providerId="LiveId" clId="{EFCE9B00-87C6-48CF-875E-2F1479B75A7D}" dt="2018-06-20T23:25:17.154" v="6236" actId="164"/>
          <ac:cxnSpMkLst>
            <pc:docMk/>
            <pc:sldMk cId="1948673589" sldId="287"/>
            <ac:cxnSpMk id="14" creationId="{F0F7A70B-9825-4B25-98C1-BBBCEB21C2CB}"/>
          </ac:cxnSpMkLst>
        </pc:cxnChg>
        <pc:cxnChg chg="mod">
          <ac:chgData name="chris sainsbury" userId="743182afb8e5ade9" providerId="LiveId" clId="{EFCE9B00-87C6-48CF-875E-2F1479B75A7D}" dt="2018-06-20T23:25:17.154" v="6236" actId="164"/>
          <ac:cxnSpMkLst>
            <pc:docMk/>
            <pc:sldMk cId="1948673589" sldId="287"/>
            <ac:cxnSpMk id="15" creationId="{5D82D6B8-B6AB-4F45-A518-B4E158DFA3AE}"/>
          </ac:cxnSpMkLst>
        </pc:cxnChg>
        <pc:cxnChg chg="mod">
          <ac:chgData name="chris sainsbury" userId="743182afb8e5ade9" providerId="LiveId" clId="{EFCE9B00-87C6-48CF-875E-2F1479B75A7D}" dt="2018-06-20T23:25:17.154" v="6236" actId="164"/>
          <ac:cxnSpMkLst>
            <pc:docMk/>
            <pc:sldMk cId="1948673589" sldId="287"/>
            <ac:cxnSpMk id="16" creationId="{424C144B-8307-47AC-B585-8CB2F4B30AA9}"/>
          </ac:cxnSpMkLst>
        </pc:cxnChg>
        <pc:cxnChg chg="mod">
          <ac:chgData name="chris sainsbury" userId="743182afb8e5ade9" providerId="LiveId" clId="{EFCE9B00-87C6-48CF-875E-2F1479B75A7D}" dt="2018-06-20T23:25:17.154" v="6236" actId="164"/>
          <ac:cxnSpMkLst>
            <pc:docMk/>
            <pc:sldMk cId="1948673589" sldId="287"/>
            <ac:cxnSpMk id="17" creationId="{53C9FA41-88AA-4E97-A3C9-48BD518C1FDE}"/>
          </ac:cxnSpMkLst>
        </pc:cxnChg>
        <pc:cxnChg chg="mod">
          <ac:chgData name="chris sainsbury" userId="743182afb8e5ade9" providerId="LiveId" clId="{EFCE9B00-87C6-48CF-875E-2F1479B75A7D}" dt="2018-06-20T23:25:17.154" v="6236" actId="164"/>
          <ac:cxnSpMkLst>
            <pc:docMk/>
            <pc:sldMk cId="1948673589" sldId="287"/>
            <ac:cxnSpMk id="18" creationId="{9C1D71C9-E777-4D4A-A3C5-54EF6616A242}"/>
          </ac:cxnSpMkLst>
        </pc:cxnChg>
      </pc:sldChg>
      <pc:sldChg chg="addSp delSp modSp add del">
        <pc:chgData name="chris sainsbury" userId="743182afb8e5ade9" providerId="LiveId" clId="{EFCE9B00-87C6-48CF-875E-2F1479B75A7D}" dt="2018-06-18T20:11:53.610" v="3852" actId="2696"/>
        <pc:sldMkLst>
          <pc:docMk/>
          <pc:sldMk cId="2961198899" sldId="288"/>
        </pc:sldMkLst>
        <pc:cxnChg chg="add mod">
          <ac:chgData name="chris sainsbury" userId="743182afb8e5ade9" providerId="LiveId" clId="{EFCE9B00-87C6-48CF-875E-2F1479B75A7D}" dt="2018-06-15T10:19:05.799" v="29" actId="1035"/>
          <ac:cxnSpMkLst>
            <pc:docMk/>
            <pc:sldMk cId="2961198899" sldId="288"/>
            <ac:cxnSpMk id="5" creationId="{92F3F459-8E2F-4896-8B48-419A0DAF7A4B}"/>
          </ac:cxnSpMkLst>
        </pc:cxnChg>
        <pc:cxnChg chg="add del mod">
          <ac:chgData name="chris sainsbury" userId="743182afb8e5ade9" providerId="LiveId" clId="{EFCE9B00-87C6-48CF-875E-2F1479B75A7D}" dt="2018-06-15T10:48:37.715" v="1176" actId="478"/>
          <ac:cxnSpMkLst>
            <pc:docMk/>
            <pc:sldMk cId="2961198899" sldId="288"/>
            <ac:cxnSpMk id="14" creationId="{A938D23E-D054-4E09-8813-953FFF4C53F7}"/>
          </ac:cxnSpMkLst>
        </pc:cxnChg>
      </pc:sldChg>
      <pc:sldChg chg="add del">
        <pc:chgData name="chris sainsbury" userId="743182afb8e5ade9" providerId="LiveId" clId="{EFCE9B00-87C6-48CF-875E-2F1479B75A7D}" dt="2018-06-20T23:53:14.343" v="7252" actId="2696"/>
        <pc:sldMkLst>
          <pc:docMk/>
          <pc:sldMk cId="675891105" sldId="289"/>
        </pc:sldMkLst>
      </pc:sldChg>
      <pc:sldChg chg="delSp modSp add del">
        <pc:chgData name="chris sainsbury" userId="743182afb8e5ade9" providerId="LiveId" clId="{EFCE9B00-87C6-48CF-875E-2F1479B75A7D}" dt="2018-06-18T20:11:53.577" v="3846" actId="2696"/>
        <pc:sldMkLst>
          <pc:docMk/>
          <pc:sldMk cId="4255255709" sldId="290"/>
        </pc:sldMkLst>
        <pc:spChg chg="del mod">
          <ac:chgData name="chris sainsbury" userId="743182afb8e5ade9" providerId="LiveId" clId="{EFCE9B00-87C6-48CF-875E-2F1479B75A7D}" dt="2018-06-15T10:59:20.793" v="1405" actId="167"/>
          <ac:spMkLst>
            <pc:docMk/>
            <pc:sldMk cId="4255255709" sldId="290"/>
            <ac:spMk id="12" creationId="{23A0F547-0DB3-4C01-B4CE-959C8CC397B1}"/>
          </ac:spMkLst>
        </pc:spChg>
      </pc:sldChg>
      <pc:sldChg chg="modSp add del ord">
        <pc:chgData name="chris sainsbury" userId="743182afb8e5ade9" providerId="LiveId" clId="{EFCE9B00-87C6-48CF-875E-2F1479B75A7D}" dt="2018-06-18T20:11:53.579" v="3847" actId="2696"/>
        <pc:sldMkLst>
          <pc:docMk/>
          <pc:sldMk cId="3118157179" sldId="291"/>
        </pc:sldMkLst>
        <pc:spChg chg="mod">
          <ac:chgData name="chris sainsbury" userId="743182afb8e5ade9" providerId="LiveId" clId="{EFCE9B00-87C6-48CF-875E-2F1479B75A7D}" dt="2018-06-17T15:58:38.900" v="2295" actId="1076"/>
          <ac:spMkLst>
            <pc:docMk/>
            <pc:sldMk cId="3118157179" sldId="291"/>
            <ac:spMk id="5" creationId="{5C65C9D7-17FB-4391-AFD1-2AC08F8681AA}"/>
          </ac:spMkLst>
        </pc:spChg>
        <pc:spChg chg="mod">
          <ac:chgData name="chris sainsbury" userId="743182afb8e5ade9" providerId="LiveId" clId="{EFCE9B00-87C6-48CF-875E-2F1479B75A7D}" dt="2018-06-15T10:59:06.927" v="1402" actId="20577"/>
          <ac:spMkLst>
            <pc:docMk/>
            <pc:sldMk cId="3118157179" sldId="291"/>
            <ac:spMk id="13" creationId="{82F23536-B337-4A7E-915E-109B15145CC7}"/>
          </ac:spMkLst>
        </pc:spChg>
      </pc:sldChg>
      <pc:sldChg chg="modSp add del">
        <pc:chgData name="chris sainsbury" userId="743182afb8e5ade9" providerId="LiveId" clId="{EFCE9B00-87C6-48CF-875E-2F1479B75A7D}" dt="2018-06-19T17:00:47.230" v="5420" actId="1076"/>
        <pc:sldMkLst>
          <pc:docMk/>
          <pc:sldMk cId="2445046995" sldId="292"/>
        </pc:sldMkLst>
        <pc:spChg chg="mod">
          <ac:chgData name="chris sainsbury" userId="743182afb8e5ade9" providerId="LiveId" clId="{EFCE9B00-87C6-48CF-875E-2F1479B75A7D}" dt="2018-06-19T17:00:47.230" v="5420" actId="1076"/>
          <ac:spMkLst>
            <pc:docMk/>
            <pc:sldMk cId="2445046995" sldId="292"/>
            <ac:spMk id="63" creationId="{6540EBCF-C057-4F1C-9DCD-A4281D5CCBDF}"/>
          </ac:spMkLst>
        </pc:spChg>
      </pc:sldChg>
      <pc:sldChg chg="modSp add del">
        <pc:chgData name="chris sainsbury" userId="743182afb8e5ade9" providerId="LiveId" clId="{EFCE9B00-87C6-48CF-875E-2F1479B75A7D}" dt="2018-06-19T17:00:42.032" v="5419" actId="1076"/>
        <pc:sldMkLst>
          <pc:docMk/>
          <pc:sldMk cId="1875986514" sldId="293"/>
        </pc:sldMkLst>
        <pc:spChg chg="mod">
          <ac:chgData name="chris sainsbury" userId="743182afb8e5ade9" providerId="LiveId" clId="{EFCE9B00-87C6-48CF-875E-2F1479B75A7D}" dt="2018-06-19T17:00:42.032" v="5419" actId="1076"/>
          <ac:spMkLst>
            <pc:docMk/>
            <pc:sldMk cId="1875986514" sldId="293"/>
            <ac:spMk id="90" creationId="{D979A321-EEA7-4CE6-B7F2-4594332ED85B}"/>
          </ac:spMkLst>
        </pc:spChg>
      </pc:sldChg>
      <pc:sldChg chg="modSp add del">
        <pc:chgData name="chris sainsbury" userId="743182afb8e5ade9" providerId="LiveId" clId="{EFCE9B00-87C6-48CF-875E-2F1479B75A7D}" dt="2018-06-21T09:26:21.643" v="7813" actId="6549"/>
        <pc:sldMkLst>
          <pc:docMk/>
          <pc:sldMk cId="1843161426" sldId="295"/>
        </pc:sldMkLst>
        <pc:spChg chg="mod">
          <ac:chgData name="chris sainsbury" userId="743182afb8e5ade9" providerId="LiveId" clId="{EFCE9B00-87C6-48CF-875E-2F1479B75A7D}" dt="2018-06-18T19:54:22.745" v="3439" actId="207"/>
          <ac:spMkLst>
            <pc:docMk/>
            <pc:sldMk cId="1843161426" sldId="295"/>
            <ac:spMk id="4" creationId="{5CFDAFDE-35A1-4DF8-8E38-87900DA53689}"/>
          </ac:spMkLst>
        </pc:spChg>
        <pc:spChg chg="mod">
          <ac:chgData name="chris sainsbury" userId="743182afb8e5ade9" providerId="LiveId" clId="{EFCE9B00-87C6-48CF-875E-2F1479B75A7D}" dt="2018-06-17T15:57:00.479" v="2260" actId="1076"/>
          <ac:spMkLst>
            <pc:docMk/>
            <pc:sldMk cId="1843161426" sldId="295"/>
            <ac:spMk id="5" creationId="{5C65C9D7-17FB-4391-AFD1-2AC08F8681AA}"/>
          </ac:spMkLst>
        </pc:spChg>
        <pc:spChg chg="mod">
          <ac:chgData name="chris sainsbury" userId="743182afb8e5ade9" providerId="LiveId" clId="{EFCE9B00-87C6-48CF-875E-2F1479B75A7D}" dt="2018-06-21T09:26:21.643" v="7813" actId="6549"/>
          <ac:spMkLst>
            <pc:docMk/>
            <pc:sldMk cId="1843161426" sldId="295"/>
            <ac:spMk id="13" creationId="{82F23536-B337-4A7E-915E-109B15145CC7}"/>
          </ac:spMkLst>
        </pc:spChg>
      </pc:sldChg>
      <pc:sldChg chg="add del ord">
        <pc:chgData name="chris sainsbury" userId="743182afb8e5ade9" providerId="LiveId" clId="{EFCE9B00-87C6-48CF-875E-2F1479B75A7D}" dt="2018-06-21T04:39:54.370" v="7340" actId="2696"/>
        <pc:sldMkLst>
          <pc:docMk/>
          <pc:sldMk cId="4238991523" sldId="296"/>
        </pc:sldMkLst>
      </pc:sldChg>
      <pc:sldChg chg="add del">
        <pc:chgData name="chris sainsbury" userId="743182afb8e5ade9" providerId="LiveId" clId="{EFCE9B00-87C6-48CF-875E-2F1479B75A7D}" dt="2018-06-20T23:53:14.357" v="7253" actId="2696"/>
        <pc:sldMkLst>
          <pc:docMk/>
          <pc:sldMk cId="3699465121" sldId="297"/>
        </pc:sldMkLst>
      </pc:sldChg>
      <pc:sldChg chg="addSp delSp modSp add del">
        <pc:chgData name="chris sainsbury" userId="743182afb8e5ade9" providerId="LiveId" clId="{EFCE9B00-87C6-48CF-875E-2F1479B75A7D}" dt="2018-06-18T20:11:53.606" v="3851" actId="2696"/>
        <pc:sldMkLst>
          <pc:docMk/>
          <pc:sldMk cId="2504520154" sldId="298"/>
        </pc:sldMkLst>
        <pc:spChg chg="del">
          <ac:chgData name="chris sainsbury" userId="743182afb8e5ade9" providerId="LiveId" clId="{EFCE9B00-87C6-48CF-875E-2F1479B75A7D}" dt="2018-06-15T10:31:21.195" v="117" actId="478"/>
          <ac:spMkLst>
            <pc:docMk/>
            <pc:sldMk cId="2504520154" sldId="298"/>
            <ac:spMk id="3" creationId="{A2CFB29E-B897-4BB1-8825-3CCE0A3531C1}"/>
          </ac:spMkLst>
        </pc:spChg>
        <pc:spChg chg="add mod">
          <ac:chgData name="chris sainsbury" userId="743182afb8e5ade9" providerId="LiveId" clId="{EFCE9B00-87C6-48CF-875E-2F1479B75A7D}" dt="2018-06-15T10:48:25.144" v="1175" actId="20577"/>
          <ac:spMkLst>
            <pc:docMk/>
            <pc:sldMk cId="2504520154" sldId="298"/>
            <ac:spMk id="4" creationId="{9D08101D-DF4B-41B2-AD17-BDAB2D86CF78}"/>
          </ac:spMkLst>
        </pc:spChg>
        <pc:spChg chg="del">
          <ac:chgData name="chris sainsbury" userId="743182afb8e5ade9" providerId="LiveId" clId="{EFCE9B00-87C6-48CF-875E-2F1479B75A7D}" dt="2018-06-15T10:31:21.195" v="117" actId="478"/>
          <ac:spMkLst>
            <pc:docMk/>
            <pc:sldMk cId="2504520154" sldId="298"/>
            <ac:spMk id="6" creationId="{9390F86E-699B-4341-B393-909CEA7CCE73}"/>
          </ac:spMkLst>
        </pc:spChg>
        <pc:spChg chg="add del mod">
          <ac:chgData name="chris sainsbury" userId="743182afb8e5ade9" providerId="LiveId" clId="{EFCE9B00-87C6-48CF-875E-2F1479B75A7D}" dt="2018-06-15T10:33:54.700" v="251" actId="478"/>
          <ac:spMkLst>
            <pc:docMk/>
            <pc:sldMk cId="2504520154" sldId="298"/>
            <ac:spMk id="7" creationId="{809A9EDF-380B-434C-92AE-77920F41BCE3}"/>
          </ac:spMkLst>
        </pc:spChg>
        <pc:spChg chg="add del mod">
          <ac:chgData name="chris sainsbury" userId="743182afb8e5ade9" providerId="LiveId" clId="{EFCE9B00-87C6-48CF-875E-2F1479B75A7D}" dt="2018-06-15T10:33:51.215" v="250" actId="20577"/>
          <ac:spMkLst>
            <pc:docMk/>
            <pc:sldMk cId="2504520154" sldId="298"/>
            <ac:spMk id="8" creationId="{7FDD81BB-8815-4621-B850-415D13E9E5B1}"/>
          </ac:spMkLst>
        </pc:spChg>
        <pc:picChg chg="del">
          <ac:chgData name="chris sainsbury" userId="743182afb8e5ade9" providerId="LiveId" clId="{EFCE9B00-87C6-48CF-875E-2F1479B75A7D}" dt="2018-06-15T10:31:21.195" v="117" actId="478"/>
          <ac:picMkLst>
            <pc:docMk/>
            <pc:sldMk cId="2504520154" sldId="298"/>
            <ac:picMk id="2" creationId="{A55FA5F1-510E-406A-8203-F8CE2DDA32FF}"/>
          </ac:picMkLst>
        </pc:picChg>
      </pc:sldChg>
      <pc:sldChg chg="addSp modSp add del">
        <pc:chgData name="chris sainsbury" userId="743182afb8e5ade9" providerId="LiveId" clId="{EFCE9B00-87C6-48CF-875E-2F1479B75A7D}" dt="2018-06-18T20:11:53.596" v="3850" actId="2696"/>
        <pc:sldMkLst>
          <pc:docMk/>
          <pc:sldMk cId="1503359486" sldId="299"/>
        </pc:sldMkLst>
        <pc:spChg chg="add mod">
          <ac:chgData name="chris sainsbury" userId="743182afb8e5ade9" providerId="LiveId" clId="{EFCE9B00-87C6-48CF-875E-2F1479B75A7D}" dt="2018-06-15T10:49:34.961" v="1205" actId="20577"/>
          <ac:spMkLst>
            <pc:docMk/>
            <pc:sldMk cId="1503359486" sldId="299"/>
            <ac:spMk id="4" creationId="{31EBB74B-1595-42BB-B7B8-B767A8D75C36}"/>
          </ac:spMkLst>
        </pc:spChg>
      </pc:sldChg>
      <pc:sldChg chg="addSp delSp modSp add del">
        <pc:chgData name="chris sainsbury" userId="743182afb8e5ade9" providerId="LiveId" clId="{EFCE9B00-87C6-48CF-875E-2F1479B75A7D}" dt="2018-06-21T09:08:18.906" v="7575" actId="255"/>
        <pc:sldMkLst>
          <pc:docMk/>
          <pc:sldMk cId="3571789548" sldId="300"/>
        </pc:sldMkLst>
        <pc:spChg chg="del">
          <ac:chgData name="chris sainsbury" userId="743182afb8e5ade9" providerId="LiveId" clId="{EFCE9B00-87C6-48CF-875E-2F1479B75A7D}" dt="2018-06-15T10:51:51.047" v="1245" actId="478"/>
          <ac:spMkLst>
            <pc:docMk/>
            <pc:sldMk cId="3571789548" sldId="300"/>
            <ac:spMk id="3" creationId="{A2CFB29E-B897-4BB1-8825-3CCE0A3531C1}"/>
          </ac:spMkLst>
        </pc:spChg>
        <pc:spChg chg="del">
          <ac:chgData name="chris sainsbury" userId="743182afb8e5ade9" providerId="LiveId" clId="{EFCE9B00-87C6-48CF-875E-2F1479B75A7D}" dt="2018-06-15T10:51:51.047" v="1245" actId="478"/>
          <ac:spMkLst>
            <pc:docMk/>
            <pc:sldMk cId="3571789548" sldId="300"/>
            <ac:spMk id="4" creationId="{2525AD2E-76F3-46A4-8E7E-E1B3DCBF59F1}"/>
          </ac:spMkLst>
        </pc:spChg>
        <pc:spChg chg="add mod">
          <ac:chgData name="chris sainsbury" userId="743182afb8e5ade9" providerId="LiveId" clId="{EFCE9B00-87C6-48CF-875E-2F1479B75A7D}" dt="2018-06-21T09:08:18.906" v="7575" actId="255"/>
          <ac:spMkLst>
            <pc:docMk/>
            <pc:sldMk cId="3571789548" sldId="300"/>
            <ac:spMk id="6" creationId="{BBAC8A96-8C1E-488C-9FAA-5FB7E27BCEEB}"/>
          </ac:spMkLst>
        </pc:spChg>
        <pc:picChg chg="add mod">
          <ac:chgData name="chris sainsbury" userId="743182afb8e5ade9" providerId="LiveId" clId="{EFCE9B00-87C6-48CF-875E-2F1479B75A7D}" dt="2018-06-15T10:56:49.594" v="1395" actId="1035"/>
          <ac:picMkLst>
            <pc:docMk/>
            <pc:sldMk cId="3571789548" sldId="300"/>
            <ac:picMk id="2" creationId="{9932FC10-B2E1-4E47-9974-7F6CBA8A5CE5}"/>
          </ac:picMkLst>
        </pc:picChg>
        <pc:picChg chg="add mod">
          <ac:chgData name="chris sainsbury" userId="743182afb8e5ade9" providerId="LiveId" clId="{EFCE9B00-87C6-48CF-875E-2F1479B75A7D}" dt="2018-06-21T09:08:11.679" v="7574" actId="1076"/>
          <ac:picMkLst>
            <pc:docMk/>
            <pc:sldMk cId="3571789548" sldId="300"/>
            <ac:picMk id="3" creationId="{064FCBC3-A3E2-48DB-8B78-8D4B0E586717}"/>
          </ac:picMkLst>
        </pc:picChg>
        <pc:picChg chg="add del mod">
          <ac:chgData name="chris sainsbury" userId="743182afb8e5ade9" providerId="LiveId" clId="{EFCE9B00-87C6-48CF-875E-2F1479B75A7D}" dt="2018-06-15T10:53:51.634" v="1256" actId="478"/>
          <ac:picMkLst>
            <pc:docMk/>
            <pc:sldMk cId="3571789548" sldId="300"/>
            <ac:picMk id="5" creationId="{9420AB0B-14E6-46B6-ACE9-3327C8023602}"/>
          </ac:picMkLst>
        </pc:picChg>
        <pc:picChg chg="add mod">
          <ac:chgData name="chris sainsbury" userId="743182afb8e5ade9" providerId="LiveId" clId="{EFCE9B00-87C6-48CF-875E-2F1479B75A7D}" dt="2018-06-15T10:56:49.594" v="1395" actId="1035"/>
          <ac:picMkLst>
            <pc:docMk/>
            <pc:sldMk cId="3571789548" sldId="300"/>
            <ac:picMk id="7" creationId="{EBC0DAC9-84D6-49BA-B843-636361382C7F}"/>
          </ac:picMkLst>
        </pc:picChg>
      </pc:sldChg>
      <pc:sldChg chg="addSp delSp modSp add del ord">
        <pc:chgData name="chris sainsbury" userId="743182afb8e5ade9" providerId="LiveId" clId="{EFCE9B00-87C6-48CF-875E-2F1479B75A7D}" dt="2018-06-18T20:11:53.460" v="3827" actId="2696"/>
        <pc:sldMkLst>
          <pc:docMk/>
          <pc:sldMk cId="3589269147" sldId="302"/>
        </pc:sldMkLst>
        <pc:spChg chg="del">
          <ac:chgData name="chris sainsbury" userId="743182afb8e5ade9" providerId="LiveId" clId="{EFCE9B00-87C6-48CF-875E-2F1479B75A7D}" dt="2018-06-15T11:27:32.201" v="1420" actId="478"/>
          <ac:spMkLst>
            <pc:docMk/>
            <pc:sldMk cId="3589269147" sldId="302"/>
            <ac:spMk id="2" creationId="{67A244DB-3920-4036-9B10-78624F867F7F}"/>
          </ac:spMkLst>
        </pc:spChg>
        <pc:spChg chg="add mod">
          <ac:chgData name="chris sainsbury" userId="743182afb8e5ade9" providerId="LiveId" clId="{EFCE9B00-87C6-48CF-875E-2F1479B75A7D}" dt="2018-06-18T18:49:13.341" v="3349" actId="1076"/>
          <ac:spMkLst>
            <pc:docMk/>
            <pc:sldMk cId="3589269147" sldId="302"/>
            <ac:spMk id="4" creationId="{32DFDDA7-2705-4BDC-95DD-D16114376484}"/>
          </ac:spMkLst>
        </pc:spChg>
        <pc:spChg chg="del">
          <ac:chgData name="chris sainsbury" userId="743182afb8e5ade9" providerId="LiveId" clId="{EFCE9B00-87C6-48CF-875E-2F1479B75A7D}" dt="2018-06-15T11:27:32.201" v="1420" actId="478"/>
          <ac:spMkLst>
            <pc:docMk/>
            <pc:sldMk cId="3589269147" sldId="302"/>
            <ac:spMk id="5" creationId="{84B1C022-C0AC-4EF3-8B85-F9ACF644EF79}"/>
          </ac:spMkLst>
        </pc:spChg>
        <pc:spChg chg="add mod">
          <ac:chgData name="chris sainsbury" userId="743182afb8e5ade9" providerId="LiveId" clId="{EFCE9B00-87C6-48CF-875E-2F1479B75A7D}" dt="2018-06-18T18:49:57.969" v="3437" actId="20577"/>
          <ac:spMkLst>
            <pc:docMk/>
            <pc:sldMk cId="3589269147" sldId="302"/>
            <ac:spMk id="5" creationId="{91445E71-B3B8-4E18-BF58-2362E255A005}"/>
          </ac:spMkLst>
        </pc:spChg>
        <pc:spChg chg="del">
          <ac:chgData name="chris sainsbury" userId="743182afb8e5ade9" providerId="LiveId" clId="{EFCE9B00-87C6-48CF-875E-2F1479B75A7D}" dt="2018-06-15T11:27:32.201" v="1420" actId="478"/>
          <ac:spMkLst>
            <pc:docMk/>
            <pc:sldMk cId="3589269147" sldId="302"/>
            <ac:spMk id="9" creationId="{0436FC62-D3CA-471A-B651-9BC6CEB79E5C}"/>
          </ac:spMkLst>
        </pc:spChg>
        <pc:spChg chg="add mod">
          <ac:chgData name="chris sainsbury" userId="743182afb8e5ade9" providerId="LiveId" clId="{EFCE9B00-87C6-48CF-875E-2F1479B75A7D}" dt="2018-06-17T16:19:58.107" v="2618" actId="20577"/>
          <ac:spMkLst>
            <pc:docMk/>
            <pc:sldMk cId="3589269147" sldId="302"/>
            <ac:spMk id="36" creationId="{02A17E3B-5DFA-4790-A920-218F2BC59F61}"/>
          </ac:spMkLst>
        </pc:spChg>
        <pc:picChg chg="del">
          <ac:chgData name="chris sainsbury" userId="743182afb8e5ade9" providerId="LiveId" clId="{EFCE9B00-87C6-48CF-875E-2F1479B75A7D}" dt="2018-06-15T11:27:32.201" v="1420" actId="478"/>
          <ac:picMkLst>
            <pc:docMk/>
            <pc:sldMk cId="3589269147" sldId="302"/>
            <ac:picMk id="4" creationId="{B6BB080A-BEF5-4224-9064-85894372DACB}"/>
          </ac:picMkLst>
        </pc:picChg>
        <pc:picChg chg="add del mod">
          <ac:chgData name="chris sainsbury" userId="743182afb8e5ade9" providerId="LiveId" clId="{EFCE9B00-87C6-48CF-875E-2F1479B75A7D}" dt="2018-06-16T09:57:13.792" v="1755" actId="478"/>
          <ac:picMkLst>
            <pc:docMk/>
            <pc:sldMk cId="3589269147" sldId="302"/>
            <ac:picMk id="6" creationId="{8D9B9D83-4183-4FA8-B194-EBEB3DAEDBB9}"/>
          </ac:picMkLst>
        </pc:picChg>
        <pc:picChg chg="add del mod">
          <ac:chgData name="chris sainsbury" userId="743182afb8e5ade9" providerId="LiveId" clId="{EFCE9B00-87C6-48CF-875E-2F1479B75A7D}" dt="2018-06-16T09:57:13.792" v="1755" actId="478"/>
          <ac:picMkLst>
            <pc:docMk/>
            <pc:sldMk cId="3589269147" sldId="302"/>
            <ac:picMk id="8" creationId="{11FF79F0-406E-441A-A70D-156E6B51AA81}"/>
          </ac:picMkLst>
        </pc:picChg>
        <pc:picChg chg="add del mod">
          <ac:chgData name="chris sainsbury" userId="743182afb8e5ade9" providerId="LiveId" clId="{EFCE9B00-87C6-48CF-875E-2F1479B75A7D}" dt="2018-06-16T09:57:13.792" v="1755" actId="478"/>
          <ac:picMkLst>
            <pc:docMk/>
            <pc:sldMk cId="3589269147" sldId="302"/>
            <ac:picMk id="11" creationId="{1FC673BA-5338-4850-B935-BF21AE90820D}"/>
          </ac:picMkLst>
        </pc:picChg>
        <pc:picChg chg="add del mod">
          <ac:chgData name="chris sainsbury" userId="743182afb8e5ade9" providerId="LiveId" clId="{EFCE9B00-87C6-48CF-875E-2F1479B75A7D}" dt="2018-06-16T09:57:13.792" v="1755" actId="478"/>
          <ac:picMkLst>
            <pc:docMk/>
            <pc:sldMk cId="3589269147" sldId="302"/>
            <ac:picMk id="13" creationId="{2312878E-5152-4ADA-8E53-CE532F83A152}"/>
          </ac:picMkLst>
        </pc:picChg>
        <pc:picChg chg="add del mod">
          <ac:chgData name="chris sainsbury" userId="743182afb8e5ade9" providerId="LiveId" clId="{EFCE9B00-87C6-48CF-875E-2F1479B75A7D}" dt="2018-06-16T09:57:13.792" v="1755" actId="478"/>
          <ac:picMkLst>
            <pc:docMk/>
            <pc:sldMk cId="3589269147" sldId="302"/>
            <ac:picMk id="15" creationId="{651D46C7-9D3D-4EB6-A51C-2A3B1FF0D91E}"/>
          </ac:picMkLst>
        </pc:picChg>
        <pc:picChg chg="add del mod">
          <ac:chgData name="chris sainsbury" userId="743182afb8e5ade9" providerId="LiveId" clId="{EFCE9B00-87C6-48CF-875E-2F1479B75A7D}" dt="2018-06-16T09:57:13.792" v="1755" actId="478"/>
          <ac:picMkLst>
            <pc:docMk/>
            <pc:sldMk cId="3589269147" sldId="302"/>
            <ac:picMk id="17" creationId="{E3735246-C657-4682-96F5-EB8ECC6D48CE}"/>
          </ac:picMkLst>
        </pc:picChg>
        <pc:picChg chg="add del mod">
          <ac:chgData name="chris sainsbury" userId="743182afb8e5ade9" providerId="LiveId" clId="{EFCE9B00-87C6-48CF-875E-2F1479B75A7D}" dt="2018-06-15T11:29:33.368" v="1445" actId="478"/>
          <ac:picMkLst>
            <pc:docMk/>
            <pc:sldMk cId="3589269147" sldId="302"/>
            <ac:picMk id="19" creationId="{D3A3DCA4-D5F6-4462-8081-D9474CF8663D}"/>
          </ac:picMkLst>
        </pc:picChg>
        <pc:picChg chg="add del mod">
          <ac:chgData name="chris sainsbury" userId="743182afb8e5ade9" providerId="LiveId" clId="{EFCE9B00-87C6-48CF-875E-2F1479B75A7D}" dt="2018-06-16T10:51:52.863" v="1783" actId="478"/>
          <ac:picMkLst>
            <pc:docMk/>
            <pc:sldMk cId="3589269147" sldId="302"/>
            <ac:picMk id="21" creationId="{80BF18DD-E37F-4CC2-8B59-E44DCAC756A8}"/>
          </ac:picMkLst>
        </pc:picChg>
        <pc:picChg chg="add del mod">
          <ac:chgData name="chris sainsbury" userId="743182afb8e5ade9" providerId="LiveId" clId="{EFCE9B00-87C6-48CF-875E-2F1479B75A7D}" dt="2018-06-16T10:51:52.863" v="1783" actId="478"/>
          <ac:picMkLst>
            <pc:docMk/>
            <pc:sldMk cId="3589269147" sldId="302"/>
            <ac:picMk id="23" creationId="{3738806E-AB85-4267-A92B-53B0F287FD47}"/>
          </ac:picMkLst>
        </pc:picChg>
        <pc:picChg chg="add del mod">
          <ac:chgData name="chris sainsbury" userId="743182afb8e5ade9" providerId="LiveId" clId="{EFCE9B00-87C6-48CF-875E-2F1479B75A7D}" dt="2018-06-16T10:51:52.863" v="1783" actId="478"/>
          <ac:picMkLst>
            <pc:docMk/>
            <pc:sldMk cId="3589269147" sldId="302"/>
            <ac:picMk id="25" creationId="{B65B87BB-FCED-41A5-B6BF-0E184450887B}"/>
          </ac:picMkLst>
        </pc:picChg>
        <pc:picChg chg="add del mod">
          <ac:chgData name="chris sainsbury" userId="743182afb8e5ade9" providerId="LiveId" clId="{EFCE9B00-87C6-48CF-875E-2F1479B75A7D}" dt="2018-06-16T10:51:52.863" v="1783" actId="478"/>
          <ac:picMkLst>
            <pc:docMk/>
            <pc:sldMk cId="3589269147" sldId="302"/>
            <ac:picMk id="27" creationId="{19B65C31-AD52-4474-84A8-03E2ACD14CDB}"/>
          </ac:picMkLst>
        </pc:picChg>
        <pc:picChg chg="add del mod">
          <ac:chgData name="chris sainsbury" userId="743182afb8e5ade9" providerId="LiveId" clId="{EFCE9B00-87C6-48CF-875E-2F1479B75A7D}" dt="2018-06-16T10:51:50.124" v="1781" actId="478"/>
          <ac:picMkLst>
            <pc:docMk/>
            <pc:sldMk cId="3589269147" sldId="302"/>
            <ac:picMk id="29" creationId="{11EF907B-3A40-4EBA-976C-A060D9857F46}"/>
          </ac:picMkLst>
        </pc:picChg>
        <pc:picChg chg="add del mod">
          <ac:chgData name="chris sainsbury" userId="743182afb8e5ade9" providerId="LiveId" clId="{EFCE9B00-87C6-48CF-875E-2F1479B75A7D}" dt="2018-06-16T10:51:52.863" v="1783" actId="478"/>
          <ac:picMkLst>
            <pc:docMk/>
            <pc:sldMk cId="3589269147" sldId="302"/>
            <ac:picMk id="31" creationId="{9C32CE40-F673-47C3-8D39-B19BBA131740}"/>
          </ac:picMkLst>
        </pc:picChg>
        <pc:picChg chg="add del mod">
          <ac:chgData name="chris sainsbury" userId="743182afb8e5ade9" providerId="LiveId" clId="{EFCE9B00-87C6-48CF-875E-2F1479B75A7D}" dt="2018-06-16T10:51:52.863" v="1783" actId="478"/>
          <ac:picMkLst>
            <pc:docMk/>
            <pc:sldMk cId="3589269147" sldId="302"/>
            <ac:picMk id="33" creationId="{158C61CA-9C4A-45C6-8C03-CFDA7EBA5C62}"/>
          </ac:picMkLst>
        </pc:picChg>
        <pc:picChg chg="add del mod">
          <ac:chgData name="chris sainsbury" userId="743182afb8e5ade9" providerId="LiveId" clId="{EFCE9B00-87C6-48CF-875E-2F1479B75A7D}" dt="2018-06-16T10:51:50.831" v="1782" actId="478"/>
          <ac:picMkLst>
            <pc:docMk/>
            <pc:sldMk cId="3589269147" sldId="302"/>
            <ac:picMk id="35" creationId="{3CD0F42C-99E8-49EC-961F-A15CB299A982}"/>
          </ac:picMkLst>
        </pc:picChg>
        <pc:picChg chg="add mod">
          <ac:chgData name="chris sainsbury" userId="743182afb8e5ade9" providerId="LiveId" clId="{EFCE9B00-87C6-48CF-875E-2F1479B75A7D}" dt="2018-06-18T18:49:21.631" v="3354" actId="688"/>
          <ac:picMkLst>
            <pc:docMk/>
            <pc:sldMk cId="3589269147" sldId="302"/>
            <ac:picMk id="37" creationId="{FE9E56DE-C63D-4C29-AF82-84065E3812BE}"/>
          </ac:picMkLst>
        </pc:picChg>
      </pc:sldChg>
      <pc:sldChg chg="delSp modSp add del">
        <pc:chgData name="chris sainsbury" userId="743182afb8e5ade9" providerId="LiveId" clId="{EFCE9B00-87C6-48CF-875E-2F1479B75A7D}" dt="2018-06-18T20:11:53.546" v="3842" actId="2696"/>
        <pc:sldMkLst>
          <pc:docMk/>
          <pc:sldMk cId="307373696" sldId="303"/>
        </pc:sldMkLst>
        <pc:spChg chg="mod">
          <ac:chgData name="chris sainsbury" userId="743182afb8e5ade9" providerId="LiveId" clId="{EFCE9B00-87C6-48CF-875E-2F1479B75A7D}" dt="2018-06-16T09:00:10.594" v="1703" actId="20577"/>
          <ac:spMkLst>
            <pc:docMk/>
            <pc:sldMk cId="307373696" sldId="303"/>
            <ac:spMk id="55" creationId="{644322C1-250A-487D-BB62-38A307EDD8D2}"/>
          </ac:spMkLst>
        </pc:spChg>
        <pc:spChg chg="mod">
          <ac:chgData name="chris sainsbury" userId="743182afb8e5ade9" providerId="LiveId" clId="{EFCE9B00-87C6-48CF-875E-2F1479B75A7D}" dt="2018-06-16T08:08:56.691" v="1542" actId="255"/>
          <ac:spMkLst>
            <pc:docMk/>
            <pc:sldMk cId="307373696" sldId="303"/>
            <ac:spMk id="57" creationId="{9085F2A3-CB74-4DD4-B694-B37199777CE9}"/>
          </ac:spMkLst>
        </pc:spChg>
        <pc:spChg chg="del">
          <ac:chgData name="chris sainsbury" userId="743182afb8e5ade9" providerId="LiveId" clId="{EFCE9B00-87C6-48CF-875E-2F1479B75A7D}" dt="2018-06-16T08:05:43.735" v="1529" actId="478"/>
          <ac:spMkLst>
            <pc:docMk/>
            <pc:sldMk cId="307373696" sldId="303"/>
            <ac:spMk id="69" creationId="{0A26F6EE-D9DF-42FB-9A57-5787AE152210}"/>
          </ac:spMkLst>
        </pc:spChg>
      </pc:sldChg>
      <pc:sldChg chg="modSp add del ord">
        <pc:chgData name="chris sainsbury" userId="743182afb8e5ade9" providerId="LiveId" clId="{EFCE9B00-87C6-48CF-875E-2F1479B75A7D}" dt="2018-06-19T17:04:03.012" v="5578" actId="20577"/>
        <pc:sldMkLst>
          <pc:docMk/>
          <pc:sldMk cId="794622144" sldId="304"/>
        </pc:sldMkLst>
        <pc:spChg chg="mod">
          <ac:chgData name="chris sainsbury" userId="743182afb8e5ade9" providerId="LiveId" clId="{EFCE9B00-87C6-48CF-875E-2F1479B75A7D}" dt="2018-06-16T10:53:38.791" v="1855" actId="20577"/>
          <ac:spMkLst>
            <pc:docMk/>
            <pc:sldMk cId="794622144" sldId="304"/>
            <ac:spMk id="3" creationId="{A2CFB29E-B897-4BB1-8825-3CCE0A3531C1}"/>
          </ac:spMkLst>
        </pc:spChg>
        <pc:spChg chg="mod">
          <ac:chgData name="chris sainsbury" userId="743182afb8e5ade9" providerId="LiveId" clId="{EFCE9B00-87C6-48CF-875E-2F1479B75A7D}" dt="2018-06-19T17:04:03.012" v="5578" actId="20577"/>
          <ac:spMkLst>
            <pc:docMk/>
            <pc:sldMk cId="794622144" sldId="304"/>
            <ac:spMk id="4" creationId="{2525AD2E-76F3-46A4-8E7E-E1B3DCBF59F1}"/>
          </ac:spMkLst>
        </pc:spChg>
      </pc:sldChg>
      <pc:sldChg chg="addSp delSp modSp add del ord modTransition">
        <pc:chgData name="chris sainsbury" userId="743182afb8e5ade9" providerId="LiveId" clId="{EFCE9B00-87C6-48CF-875E-2F1479B75A7D}" dt="2018-06-20T20:00:04.989" v="5731" actId="2696"/>
        <pc:sldMkLst>
          <pc:docMk/>
          <pc:sldMk cId="2446905918" sldId="305"/>
        </pc:sldMkLst>
        <pc:spChg chg="mod">
          <ac:chgData name="chris sainsbury" userId="743182afb8e5ade9" providerId="LiveId" clId="{EFCE9B00-87C6-48CF-875E-2F1479B75A7D}" dt="2018-06-17T15:41:44.652" v="2110" actId="20577"/>
          <ac:spMkLst>
            <pc:docMk/>
            <pc:sldMk cId="2446905918" sldId="305"/>
            <ac:spMk id="2" creationId="{89653D63-9FDD-4BC3-8535-4AF64E88356A}"/>
          </ac:spMkLst>
        </pc:spChg>
        <pc:spChg chg="mod">
          <ac:chgData name="chris sainsbury" userId="743182afb8e5ade9" providerId="LiveId" clId="{EFCE9B00-87C6-48CF-875E-2F1479B75A7D}" dt="2018-06-17T15:43:33.753" v="2127" actId="20577"/>
          <ac:spMkLst>
            <pc:docMk/>
            <pc:sldMk cId="2446905918" sldId="305"/>
            <ac:spMk id="4" creationId="{AABD639A-0CC7-4EF8-A768-4E718C78555F}"/>
          </ac:spMkLst>
        </pc:spChg>
        <pc:picChg chg="add mod ord">
          <ac:chgData name="chris sainsbury" userId="743182afb8e5ade9" providerId="LiveId" clId="{EFCE9B00-87C6-48CF-875E-2F1479B75A7D}" dt="2018-06-17T15:41:26.423" v="2096" actId="167"/>
          <ac:picMkLst>
            <pc:docMk/>
            <pc:sldMk cId="2446905918" sldId="305"/>
            <ac:picMk id="3" creationId="{5A777D1E-E22B-4D34-9CA8-EB82FB6EF9C3}"/>
          </ac:picMkLst>
        </pc:picChg>
        <pc:picChg chg="del">
          <ac:chgData name="chris sainsbury" userId="743182afb8e5ade9" providerId="LiveId" clId="{EFCE9B00-87C6-48CF-875E-2F1479B75A7D}" dt="2018-06-17T15:41:08.474" v="2092" actId="478"/>
          <ac:picMkLst>
            <pc:docMk/>
            <pc:sldMk cId="2446905918" sldId="305"/>
            <ac:picMk id="15" creationId="{0D7F583F-8E82-4A71-B8AB-272B02F2EE8F}"/>
          </ac:picMkLst>
        </pc:picChg>
      </pc:sldChg>
      <pc:sldChg chg="modSp add del ord">
        <pc:chgData name="chris sainsbury" userId="743182afb8e5ade9" providerId="LiveId" clId="{EFCE9B00-87C6-48CF-875E-2F1479B75A7D}" dt="2018-06-18T20:11:53.476" v="3830" actId="2696"/>
        <pc:sldMkLst>
          <pc:docMk/>
          <pc:sldMk cId="2572786572" sldId="306"/>
        </pc:sldMkLst>
        <pc:spChg chg="mod">
          <ac:chgData name="chris sainsbury" userId="743182afb8e5ade9" providerId="LiveId" clId="{EFCE9B00-87C6-48CF-875E-2F1479B75A7D}" dt="2018-06-17T16:04:52.946" v="2320" actId="20577"/>
          <ac:spMkLst>
            <pc:docMk/>
            <pc:sldMk cId="2572786572" sldId="306"/>
            <ac:spMk id="3" creationId="{A2CFB29E-B897-4BB1-8825-3CCE0A3531C1}"/>
          </ac:spMkLst>
        </pc:spChg>
        <pc:spChg chg="mod">
          <ac:chgData name="chris sainsbury" userId="743182afb8e5ade9" providerId="LiveId" clId="{EFCE9B00-87C6-48CF-875E-2F1479B75A7D}" dt="2018-06-17T16:06:15.898" v="2529" actId="14100"/>
          <ac:spMkLst>
            <pc:docMk/>
            <pc:sldMk cId="2572786572" sldId="306"/>
            <ac:spMk id="4" creationId="{2525AD2E-76F3-46A4-8E7E-E1B3DCBF59F1}"/>
          </ac:spMkLst>
        </pc:spChg>
      </pc:sldChg>
      <pc:sldChg chg="addSp delSp modSp add del ord">
        <pc:chgData name="chris sainsbury" userId="743182afb8e5ade9" providerId="LiveId" clId="{EFCE9B00-87C6-48CF-875E-2F1479B75A7D}" dt="2018-06-18T20:11:53.472" v="3829" actId="2696"/>
        <pc:sldMkLst>
          <pc:docMk/>
          <pc:sldMk cId="2160053547" sldId="307"/>
        </pc:sldMkLst>
        <pc:spChg chg="add del mod">
          <ac:chgData name="chris sainsbury" userId="743182afb8e5ade9" providerId="LiveId" clId="{EFCE9B00-87C6-48CF-875E-2F1479B75A7D}" dt="2018-06-17T16:09:13.875" v="2543" actId="478"/>
          <ac:spMkLst>
            <pc:docMk/>
            <pc:sldMk cId="2160053547" sldId="307"/>
            <ac:spMk id="2" creationId="{C3AC5BAD-1402-4253-9C33-7ED38D8A0570}"/>
          </ac:spMkLst>
        </pc:spChg>
        <pc:spChg chg="mod">
          <ac:chgData name="chris sainsbury" userId="743182afb8e5ade9" providerId="LiveId" clId="{EFCE9B00-87C6-48CF-875E-2F1479B75A7D}" dt="2018-06-17T16:12:27.591" v="2608" actId="20577"/>
          <ac:spMkLst>
            <pc:docMk/>
            <pc:sldMk cId="2160053547" sldId="307"/>
            <ac:spMk id="4" creationId="{C300B842-4F34-4A6E-8BB5-341CB1ACFF16}"/>
          </ac:spMkLst>
        </pc:spChg>
        <pc:spChg chg="add del mod">
          <ac:chgData name="chris sainsbury" userId="743182afb8e5ade9" providerId="LiveId" clId="{EFCE9B00-87C6-48CF-875E-2F1479B75A7D}" dt="2018-06-17T16:09:23.089" v="2544" actId="478"/>
          <ac:spMkLst>
            <pc:docMk/>
            <pc:sldMk cId="2160053547" sldId="307"/>
            <ac:spMk id="5" creationId="{F943A773-5977-4290-A974-AF71407EACB1}"/>
          </ac:spMkLst>
        </pc:spChg>
        <pc:spChg chg="add mod">
          <ac:chgData name="chris sainsbury" userId="743182afb8e5ade9" providerId="LiveId" clId="{EFCE9B00-87C6-48CF-875E-2F1479B75A7D}" dt="2018-06-17T16:09:57.651" v="2552" actId="1037"/>
          <ac:spMkLst>
            <pc:docMk/>
            <pc:sldMk cId="2160053547" sldId="307"/>
            <ac:spMk id="6" creationId="{F02A68FE-14E9-4578-A907-3A1351472066}"/>
          </ac:spMkLst>
        </pc:spChg>
        <pc:spChg chg="add mod">
          <ac:chgData name="chris sainsbury" userId="743182afb8e5ade9" providerId="LiveId" clId="{EFCE9B00-87C6-48CF-875E-2F1479B75A7D}" dt="2018-06-17T16:11:42.343" v="2599" actId="1076"/>
          <ac:spMkLst>
            <pc:docMk/>
            <pc:sldMk cId="2160053547" sldId="307"/>
            <ac:spMk id="7" creationId="{11B8CE93-AA75-4C56-A2A4-9AB4C5B34701}"/>
          </ac:spMkLst>
        </pc:spChg>
        <pc:spChg chg="add mod">
          <ac:chgData name="chris sainsbury" userId="743182afb8e5ade9" providerId="LiveId" clId="{EFCE9B00-87C6-48CF-875E-2F1479B75A7D}" dt="2018-06-17T16:11:15.143" v="2591" actId="1035"/>
          <ac:spMkLst>
            <pc:docMk/>
            <pc:sldMk cId="2160053547" sldId="307"/>
            <ac:spMk id="8" creationId="{30B861F1-FAE1-4582-ABDE-F5728ACA740E}"/>
          </ac:spMkLst>
        </pc:spChg>
        <pc:spChg chg="add mod">
          <ac:chgData name="chris sainsbury" userId="743182afb8e5ade9" providerId="LiveId" clId="{EFCE9B00-87C6-48CF-875E-2F1479B75A7D}" dt="2018-06-17T16:11:36.257" v="2598" actId="1076"/>
          <ac:spMkLst>
            <pc:docMk/>
            <pc:sldMk cId="2160053547" sldId="307"/>
            <ac:spMk id="9" creationId="{D2F80863-422F-4258-B66A-F94A6A5D573B}"/>
          </ac:spMkLst>
        </pc:spChg>
      </pc:sldChg>
      <pc:sldChg chg="addSp delSp modSp add del">
        <pc:chgData name="chris sainsbury" userId="743182afb8e5ade9" providerId="LiveId" clId="{EFCE9B00-87C6-48CF-875E-2F1479B75A7D}" dt="2018-06-20T20:06:21.810" v="5931" actId="2696"/>
        <pc:sldMkLst>
          <pc:docMk/>
          <pc:sldMk cId="182369614" sldId="308"/>
        </pc:sldMkLst>
        <pc:spChg chg="del">
          <ac:chgData name="chris sainsbury" userId="743182afb8e5ade9" providerId="LiveId" clId="{EFCE9B00-87C6-48CF-875E-2F1479B75A7D}" dt="2018-06-20T20:00:09.688" v="5733" actId="478"/>
          <ac:spMkLst>
            <pc:docMk/>
            <pc:sldMk cId="182369614" sldId="308"/>
            <ac:spMk id="2" creationId="{89653D63-9FDD-4BC3-8535-4AF64E88356A}"/>
          </ac:spMkLst>
        </pc:spChg>
        <pc:spChg chg="add del">
          <ac:chgData name="chris sainsbury" userId="743182afb8e5ade9" providerId="LiveId" clId="{EFCE9B00-87C6-48CF-875E-2F1479B75A7D}" dt="2018-06-20T20:00:12.093" v="5735" actId="2696"/>
          <ac:spMkLst>
            <pc:docMk/>
            <pc:sldMk cId="182369614" sldId="308"/>
            <ac:spMk id="3" creationId="{12434D9C-34E1-422D-BAAE-DEE345F83F90}"/>
          </ac:spMkLst>
        </pc:spChg>
        <pc:spChg chg="del mod">
          <ac:chgData name="chris sainsbury" userId="743182afb8e5ade9" providerId="LiveId" clId="{EFCE9B00-87C6-48CF-875E-2F1479B75A7D}" dt="2018-06-20T20:00:09.688" v="5733" actId="478"/>
          <ac:spMkLst>
            <pc:docMk/>
            <pc:sldMk cId="182369614" sldId="308"/>
            <ac:spMk id="4" creationId="{AABD639A-0CC7-4EF8-A768-4E718C78555F}"/>
          </ac:spMkLst>
        </pc:spChg>
        <pc:spChg chg="add mod">
          <ac:chgData name="chris sainsbury" userId="743182afb8e5ade9" providerId="LiveId" clId="{EFCE9B00-87C6-48CF-875E-2F1479B75A7D}" dt="2018-06-20T20:00:53.585" v="5740" actId="1035"/>
          <ac:spMkLst>
            <pc:docMk/>
            <pc:sldMk cId="182369614" sldId="308"/>
            <ac:spMk id="7" creationId="{2A5FF97E-EA27-45A8-A28B-129322F203FB}"/>
          </ac:spMkLst>
        </pc:spChg>
        <pc:spChg chg="del">
          <ac:chgData name="chris sainsbury" userId="743182afb8e5ade9" providerId="LiveId" clId="{EFCE9B00-87C6-48CF-875E-2F1479B75A7D}" dt="2018-06-20T20:00:09.688" v="5733" actId="478"/>
          <ac:spMkLst>
            <pc:docMk/>
            <pc:sldMk cId="182369614" sldId="308"/>
            <ac:spMk id="12" creationId="{55D4A205-ECFE-436C-BE43-26908045D0C2}"/>
          </ac:spMkLst>
        </pc:spChg>
        <pc:spChg chg="del">
          <ac:chgData name="chris sainsbury" userId="743182afb8e5ade9" providerId="LiveId" clId="{EFCE9B00-87C6-48CF-875E-2F1479B75A7D}" dt="2018-06-20T20:00:09.688" v="5733" actId="478"/>
          <ac:spMkLst>
            <pc:docMk/>
            <pc:sldMk cId="182369614" sldId="308"/>
            <ac:spMk id="13" creationId="{7AB29A94-901A-4D08-9B1A-0DBC975B0D25}"/>
          </ac:spMkLst>
        </pc:spChg>
        <pc:picChg chg="del">
          <ac:chgData name="chris sainsbury" userId="743182afb8e5ade9" providerId="LiveId" clId="{EFCE9B00-87C6-48CF-875E-2F1479B75A7D}" dt="2018-06-17T16:31:00.132" v="2669" actId="478"/>
          <ac:picMkLst>
            <pc:docMk/>
            <pc:sldMk cId="182369614" sldId="308"/>
            <ac:picMk id="3" creationId="{5A777D1E-E22B-4D34-9CA8-EB82FB6EF9C3}"/>
          </ac:picMkLst>
        </pc:picChg>
        <pc:picChg chg="add del mod ord">
          <ac:chgData name="chris sainsbury" userId="743182afb8e5ade9" providerId="LiveId" clId="{EFCE9B00-87C6-48CF-875E-2F1479B75A7D}" dt="2018-06-18T06:13:06.405" v="3121" actId="478"/>
          <ac:picMkLst>
            <pc:docMk/>
            <pc:sldMk cId="182369614" sldId="308"/>
            <ac:picMk id="5" creationId="{52588714-FB9C-4173-A27A-4DEF779CB224}"/>
          </ac:picMkLst>
        </pc:picChg>
        <pc:picChg chg="add">
          <ac:chgData name="chris sainsbury" userId="743182afb8e5ade9" providerId="LiveId" clId="{EFCE9B00-87C6-48CF-875E-2F1479B75A7D}" dt="2018-06-20T20:00:27.328" v="5736" actId="2696"/>
          <ac:picMkLst>
            <pc:docMk/>
            <pc:sldMk cId="182369614" sldId="308"/>
            <ac:picMk id="5" creationId="{43A61127-E6B5-4C06-8B53-487D1D08815C}"/>
          </ac:picMkLst>
        </pc:picChg>
        <pc:picChg chg="add del mod ord">
          <ac:chgData name="chris sainsbury" userId="743182afb8e5ade9" providerId="LiveId" clId="{EFCE9B00-87C6-48CF-875E-2F1479B75A7D}" dt="2018-06-20T20:00:09.688" v="5733" actId="478"/>
          <ac:picMkLst>
            <pc:docMk/>
            <pc:sldMk cId="182369614" sldId="308"/>
            <ac:picMk id="6" creationId="{96A3B891-749D-4DBB-B8CB-27BD0C02DC08}"/>
          </ac:picMkLst>
        </pc:picChg>
      </pc:sldChg>
      <pc:sldChg chg="addSp delSp modSp add del">
        <pc:chgData name="chris sainsbury" userId="743182afb8e5ade9" providerId="LiveId" clId="{EFCE9B00-87C6-48CF-875E-2F1479B75A7D}" dt="2018-06-18T20:20:41.051" v="3960" actId="114"/>
        <pc:sldMkLst>
          <pc:docMk/>
          <pc:sldMk cId="584485160" sldId="309"/>
        </pc:sldMkLst>
        <pc:spChg chg="add del mod">
          <ac:chgData name="chris sainsbury" userId="743182afb8e5ade9" providerId="LiveId" clId="{EFCE9B00-87C6-48CF-875E-2F1479B75A7D}" dt="2018-06-18T20:20:38.927" v="3958" actId="114"/>
          <ac:spMkLst>
            <pc:docMk/>
            <pc:sldMk cId="584485160" sldId="309"/>
            <ac:spMk id="2" creationId="{AAC2CF15-0AD3-4E5B-85CC-047E26C4B7DB}"/>
          </ac:spMkLst>
        </pc:spChg>
        <pc:picChg chg="add del mod">
          <ac:chgData name="chris sainsbury" userId="743182afb8e5ade9" providerId="LiveId" clId="{EFCE9B00-87C6-48CF-875E-2F1479B75A7D}" dt="2018-06-18T20:20:40.141" v="3959" actId="478"/>
          <ac:picMkLst>
            <pc:docMk/>
            <pc:sldMk cId="584485160" sldId="309"/>
            <ac:picMk id="3" creationId="{921C88BB-B3DD-40CB-84CE-E679D22396D9}"/>
          </ac:picMkLst>
        </pc:picChg>
        <pc:picChg chg="add">
          <ac:chgData name="chris sainsbury" userId="743182afb8e5ade9" providerId="LiveId" clId="{EFCE9B00-87C6-48CF-875E-2F1479B75A7D}" dt="2018-06-18T20:20:41.051" v="3960" actId="114"/>
          <ac:picMkLst>
            <pc:docMk/>
            <pc:sldMk cId="584485160" sldId="309"/>
            <ac:picMk id="4" creationId="{C481D8E4-9E3D-4828-8462-6024825D6FDF}"/>
          </ac:picMkLst>
        </pc:picChg>
      </pc:sldChg>
      <pc:sldChg chg="addSp delSp modSp add del ord">
        <pc:chgData name="chris sainsbury" userId="743182afb8e5ade9" providerId="LiveId" clId="{EFCE9B00-87C6-48CF-875E-2F1479B75A7D}" dt="2018-06-21T05:15:08.793" v="7344" actId="1076"/>
        <pc:sldMkLst>
          <pc:docMk/>
          <pc:sldMk cId="250959247" sldId="310"/>
        </pc:sldMkLst>
        <pc:spChg chg="add mod">
          <ac:chgData name="chris sainsbury" userId="743182afb8e5ade9" providerId="LiveId" clId="{EFCE9B00-87C6-48CF-875E-2F1479B75A7D}" dt="2018-06-18T09:40:37.952" v="3256" actId="1076"/>
          <ac:spMkLst>
            <pc:docMk/>
            <pc:sldMk cId="250959247" sldId="310"/>
            <ac:spMk id="2" creationId="{A3499E42-8155-49A5-A0AB-EA6414A7348D}"/>
          </ac:spMkLst>
        </pc:spChg>
        <pc:spChg chg="add mod">
          <ac:chgData name="chris sainsbury" userId="743182afb8e5ade9" providerId="LiveId" clId="{EFCE9B00-87C6-48CF-875E-2F1479B75A7D}" dt="2018-06-18T09:39:32.393" v="3198" actId="12789"/>
          <ac:spMkLst>
            <pc:docMk/>
            <pc:sldMk cId="250959247" sldId="310"/>
            <ac:spMk id="3" creationId="{BF43DE4F-2E48-4A1E-9F6D-73779AB1F1AA}"/>
          </ac:spMkLst>
        </pc:spChg>
        <pc:spChg chg="add mod">
          <ac:chgData name="chris sainsbury" userId="743182afb8e5ade9" providerId="LiveId" clId="{EFCE9B00-87C6-48CF-875E-2F1479B75A7D}" dt="2018-06-18T09:39:32.393" v="3198" actId="12789"/>
          <ac:spMkLst>
            <pc:docMk/>
            <pc:sldMk cId="250959247" sldId="310"/>
            <ac:spMk id="4" creationId="{7C5D6CC2-02B0-4BEC-B8D3-98E4CF1E5CBA}"/>
          </ac:spMkLst>
        </pc:spChg>
        <pc:spChg chg="add mod">
          <ac:chgData name="chris sainsbury" userId="743182afb8e5ade9" providerId="LiveId" clId="{EFCE9B00-87C6-48CF-875E-2F1479B75A7D}" dt="2018-06-17T19:42:25.041" v="3118" actId="692"/>
          <ac:spMkLst>
            <pc:docMk/>
            <pc:sldMk cId="250959247" sldId="310"/>
            <ac:spMk id="5" creationId="{25A2D602-6685-4103-8CA7-7915A6DE0A2E}"/>
          </ac:spMkLst>
        </pc:spChg>
        <pc:spChg chg="add mod">
          <ac:chgData name="chris sainsbury" userId="743182afb8e5ade9" providerId="LiveId" clId="{EFCE9B00-87C6-48CF-875E-2F1479B75A7D}" dt="2018-06-18T20:53:04.596" v="4740" actId="207"/>
          <ac:spMkLst>
            <pc:docMk/>
            <pc:sldMk cId="250959247" sldId="310"/>
            <ac:spMk id="6" creationId="{986D4C70-1EE6-499D-82DE-CD1EF8E9CB1F}"/>
          </ac:spMkLst>
        </pc:spChg>
        <pc:spChg chg="add mod">
          <ac:chgData name="chris sainsbury" userId="743182afb8e5ade9" providerId="LiveId" clId="{EFCE9B00-87C6-48CF-875E-2F1479B75A7D}" dt="2018-06-18T09:39:50.042" v="3199" actId="408"/>
          <ac:spMkLst>
            <pc:docMk/>
            <pc:sldMk cId="250959247" sldId="310"/>
            <ac:spMk id="7" creationId="{0C66D508-18D1-46EA-A767-1B9BE2A167A4}"/>
          </ac:spMkLst>
        </pc:spChg>
        <pc:spChg chg="add mod">
          <ac:chgData name="chris sainsbury" userId="743182afb8e5ade9" providerId="LiveId" clId="{EFCE9B00-87C6-48CF-875E-2F1479B75A7D}" dt="2018-06-18T09:39:50.042" v="3199" actId="408"/>
          <ac:spMkLst>
            <pc:docMk/>
            <pc:sldMk cId="250959247" sldId="310"/>
            <ac:spMk id="8" creationId="{C1E87832-1CFE-4544-A491-9D7A8AED4D8A}"/>
          </ac:spMkLst>
        </pc:spChg>
        <pc:spChg chg="add mod">
          <ac:chgData name="chris sainsbury" userId="743182afb8e5ade9" providerId="LiveId" clId="{EFCE9B00-87C6-48CF-875E-2F1479B75A7D}" dt="2018-06-18T09:42:24.117" v="3301" actId="313"/>
          <ac:spMkLst>
            <pc:docMk/>
            <pc:sldMk cId="250959247" sldId="310"/>
            <ac:spMk id="9" creationId="{50CED1EA-BB1F-4EAD-9FC1-A0AD211A30A1}"/>
          </ac:spMkLst>
        </pc:spChg>
        <pc:spChg chg="add mod">
          <ac:chgData name="chris sainsbury" userId="743182afb8e5ade9" providerId="LiveId" clId="{EFCE9B00-87C6-48CF-875E-2F1479B75A7D}" dt="2018-06-21T05:15:08.793" v="7344" actId="1076"/>
          <ac:spMkLst>
            <pc:docMk/>
            <pc:sldMk cId="250959247" sldId="310"/>
            <ac:spMk id="10" creationId="{CC8EE49A-A41E-475E-BE2F-A3B8D1A7FC1F}"/>
          </ac:spMkLst>
        </pc:spChg>
        <pc:spChg chg="add mod">
          <ac:chgData name="chris sainsbury" userId="743182afb8e5ade9" providerId="LiveId" clId="{EFCE9B00-87C6-48CF-875E-2F1479B75A7D}" dt="2018-06-18T20:52:03.652" v="4733" actId="1076"/>
          <ac:spMkLst>
            <pc:docMk/>
            <pc:sldMk cId="250959247" sldId="310"/>
            <ac:spMk id="21" creationId="{36462DE0-1667-4902-9F8B-761347FAD144}"/>
          </ac:spMkLst>
        </pc:spChg>
        <pc:spChg chg="add">
          <ac:chgData name="chris sainsbury" userId="743182afb8e5ade9" providerId="LiveId" clId="{EFCE9B00-87C6-48CF-875E-2F1479B75A7D}" dt="2018-06-18T20:48:53.290" v="4617" actId="692"/>
          <ac:spMkLst>
            <pc:docMk/>
            <pc:sldMk cId="250959247" sldId="310"/>
            <ac:spMk id="25" creationId="{19A685F9-5B7E-4A28-A692-7AF773D9AE3C}"/>
          </ac:spMkLst>
        </pc:spChg>
        <pc:spChg chg="add mod">
          <ac:chgData name="chris sainsbury" userId="743182afb8e5ade9" providerId="LiveId" clId="{EFCE9B00-87C6-48CF-875E-2F1479B75A7D}" dt="2018-06-18T20:53:15.618" v="4742" actId="692"/>
          <ac:spMkLst>
            <pc:docMk/>
            <pc:sldMk cId="250959247" sldId="310"/>
            <ac:spMk id="41" creationId="{FF94647D-E50A-4EA3-84D2-2553ADD79983}"/>
          </ac:spMkLst>
        </pc:spChg>
        <pc:spChg chg="add del mod">
          <ac:chgData name="chris sainsbury" userId="743182afb8e5ade9" providerId="LiveId" clId="{EFCE9B00-87C6-48CF-875E-2F1479B75A7D}" dt="2018-06-17T19:33:04.980" v="2986" actId="478"/>
          <ac:spMkLst>
            <pc:docMk/>
            <pc:sldMk cId="250959247" sldId="310"/>
            <ac:spMk id="43" creationId="{21C7816B-0F12-4B51-8253-1ABD3C5F1FDE}"/>
          </ac:spMkLst>
        </pc:spChg>
        <pc:spChg chg="add del mod">
          <ac:chgData name="chris sainsbury" userId="743182afb8e5ade9" providerId="LiveId" clId="{EFCE9B00-87C6-48CF-875E-2F1479B75A7D}" dt="2018-06-17T19:39:43.410" v="3075" actId="478"/>
          <ac:spMkLst>
            <pc:docMk/>
            <pc:sldMk cId="250959247" sldId="310"/>
            <ac:spMk id="72" creationId="{87132F8E-AF8E-4724-88EB-7E3EF5E5F05A}"/>
          </ac:spMkLst>
        </pc:spChg>
        <pc:cxnChg chg="add mod">
          <ac:chgData name="chris sainsbury" userId="743182afb8e5ade9" providerId="LiveId" clId="{EFCE9B00-87C6-48CF-875E-2F1479B75A7D}" dt="2018-06-18T09:40:37.952" v="3256" actId="1076"/>
          <ac:cxnSpMkLst>
            <pc:docMk/>
            <pc:sldMk cId="250959247" sldId="310"/>
            <ac:cxnSpMk id="12" creationId="{F47A3DD7-25FD-4387-AF5B-DEC1F53D41A8}"/>
          </ac:cxnSpMkLst>
        </pc:cxnChg>
        <pc:cxnChg chg="add mod">
          <ac:chgData name="chris sainsbury" userId="743182afb8e5ade9" providerId="LiveId" clId="{EFCE9B00-87C6-48CF-875E-2F1479B75A7D}" dt="2018-06-18T09:39:32.393" v="3198" actId="12789"/>
          <ac:cxnSpMkLst>
            <pc:docMk/>
            <pc:sldMk cId="250959247" sldId="310"/>
            <ac:cxnSpMk id="16" creationId="{6744A53E-C828-4084-9219-848B9ADA0CA0}"/>
          </ac:cxnSpMkLst>
        </pc:cxnChg>
        <pc:cxnChg chg="add mod">
          <ac:chgData name="chris sainsbury" userId="743182afb8e5ade9" providerId="LiveId" clId="{EFCE9B00-87C6-48CF-875E-2F1479B75A7D}" dt="2018-06-18T09:39:32.393" v="3198" actId="12789"/>
          <ac:cxnSpMkLst>
            <pc:docMk/>
            <pc:sldMk cId="250959247" sldId="310"/>
            <ac:cxnSpMk id="20" creationId="{6CBE8111-62D9-47A5-B4A8-8F03F13D1311}"/>
          </ac:cxnSpMkLst>
        </pc:cxnChg>
        <pc:cxnChg chg="add mod">
          <ac:chgData name="chris sainsbury" userId="743182afb8e5ade9" providerId="LiveId" clId="{EFCE9B00-87C6-48CF-875E-2F1479B75A7D}" dt="2018-06-18T20:52:03.652" v="4733" actId="1076"/>
          <ac:cxnSpMkLst>
            <pc:docMk/>
            <pc:sldMk cId="250959247" sldId="310"/>
            <ac:cxnSpMk id="22" creationId="{6A1072AA-99B3-46BF-A1B6-03E5B97DA8AC}"/>
          </ac:cxnSpMkLst>
        </pc:cxnChg>
        <pc:cxnChg chg="add mod">
          <ac:chgData name="chris sainsbury" userId="743182afb8e5ade9" providerId="LiveId" clId="{EFCE9B00-87C6-48CF-875E-2F1479B75A7D}" dt="2018-06-18T09:41:53.588" v="3296" actId="1076"/>
          <ac:cxnSpMkLst>
            <pc:docMk/>
            <pc:sldMk cId="250959247" sldId="310"/>
            <ac:cxnSpMk id="24" creationId="{120D08DE-AD0A-41B6-A7A7-79EA2561B39F}"/>
          </ac:cxnSpMkLst>
        </pc:cxnChg>
        <pc:cxnChg chg="add mod">
          <ac:chgData name="chris sainsbury" userId="743182afb8e5ade9" providerId="LiveId" clId="{EFCE9B00-87C6-48CF-875E-2F1479B75A7D}" dt="2018-06-18T20:52:03.652" v="4733" actId="1076"/>
          <ac:cxnSpMkLst>
            <pc:docMk/>
            <pc:sldMk cId="250959247" sldId="310"/>
            <ac:cxnSpMk id="26" creationId="{B1B50763-4A8A-4AD6-8186-48BB4DB13E35}"/>
          </ac:cxnSpMkLst>
        </pc:cxnChg>
        <pc:cxnChg chg="add mod">
          <ac:chgData name="chris sainsbury" userId="743182afb8e5ade9" providerId="LiveId" clId="{EFCE9B00-87C6-48CF-875E-2F1479B75A7D}" dt="2018-06-18T09:39:32.393" v="3198" actId="12789"/>
          <ac:cxnSpMkLst>
            <pc:docMk/>
            <pc:sldMk cId="250959247" sldId="310"/>
            <ac:cxnSpMk id="27" creationId="{0F367E8D-B79F-4C15-A553-6729FD50E8B5}"/>
          </ac:cxnSpMkLst>
        </pc:cxnChg>
        <pc:cxnChg chg="add del mod">
          <ac:chgData name="chris sainsbury" userId="743182afb8e5ade9" providerId="LiveId" clId="{EFCE9B00-87C6-48CF-875E-2F1479B75A7D}" dt="2018-06-17T19:33:40.967" v="2997" actId="478"/>
          <ac:cxnSpMkLst>
            <pc:docMk/>
            <pc:sldMk cId="250959247" sldId="310"/>
            <ac:cxnSpMk id="31" creationId="{EEE9B500-D628-4AAC-ADE5-05F2BACDCF7E}"/>
          </ac:cxnSpMkLst>
        </pc:cxnChg>
        <pc:cxnChg chg="add mod">
          <ac:chgData name="chris sainsbury" userId="743182afb8e5ade9" providerId="LiveId" clId="{EFCE9B00-87C6-48CF-875E-2F1479B75A7D}" dt="2018-06-18T09:40:14.662" v="3254" actId="1076"/>
          <ac:cxnSpMkLst>
            <pc:docMk/>
            <pc:sldMk cId="250959247" sldId="310"/>
            <ac:cxnSpMk id="34" creationId="{EECFE80E-FEF3-4915-B9E8-C48081DC3D51}"/>
          </ac:cxnSpMkLst>
        </pc:cxnChg>
        <pc:cxnChg chg="add del mod">
          <ac:chgData name="chris sainsbury" userId="743182afb8e5ade9" providerId="LiveId" clId="{EFCE9B00-87C6-48CF-875E-2F1479B75A7D}" dt="2018-06-17T19:33:59.339" v="3001" actId="478"/>
          <ac:cxnSpMkLst>
            <pc:docMk/>
            <pc:sldMk cId="250959247" sldId="310"/>
            <ac:cxnSpMk id="37" creationId="{4652F2A4-565D-47FD-A455-E18552859A43}"/>
          </ac:cxnSpMkLst>
        </pc:cxnChg>
        <pc:cxnChg chg="add mod">
          <ac:chgData name="chris sainsbury" userId="743182afb8e5ade9" providerId="LiveId" clId="{EFCE9B00-87C6-48CF-875E-2F1479B75A7D}" dt="2018-06-21T05:15:08.793" v="7344" actId="1076"/>
          <ac:cxnSpMkLst>
            <pc:docMk/>
            <pc:sldMk cId="250959247" sldId="310"/>
            <ac:cxnSpMk id="40" creationId="{07A7F262-D337-4336-9A09-9F975FDA2FBB}"/>
          </ac:cxnSpMkLst>
        </pc:cxnChg>
        <pc:cxnChg chg="add mod">
          <ac:chgData name="chris sainsbury" userId="743182afb8e5ade9" providerId="LiveId" clId="{EFCE9B00-87C6-48CF-875E-2F1479B75A7D}" dt="2018-06-18T09:41:31.165" v="3292" actId="255"/>
          <ac:cxnSpMkLst>
            <pc:docMk/>
            <pc:sldMk cId="250959247" sldId="310"/>
            <ac:cxnSpMk id="42" creationId="{AE47015A-B704-4876-B51E-A0E6A39E856B}"/>
          </ac:cxnSpMkLst>
        </pc:cxnChg>
        <pc:cxnChg chg="add mod">
          <ac:chgData name="chris sainsbury" userId="743182afb8e5ade9" providerId="LiveId" clId="{EFCE9B00-87C6-48CF-875E-2F1479B75A7D}" dt="2018-06-18T09:41:57.630" v="3297" actId="14100"/>
          <ac:cxnSpMkLst>
            <pc:docMk/>
            <pc:sldMk cId="250959247" sldId="310"/>
            <ac:cxnSpMk id="45" creationId="{F33100CD-2B0C-4A65-A6C5-97E44327D3A0}"/>
          </ac:cxnSpMkLst>
        </pc:cxnChg>
        <pc:cxnChg chg="add mod">
          <ac:chgData name="chris sainsbury" userId="743182afb8e5ade9" providerId="LiveId" clId="{EFCE9B00-87C6-48CF-875E-2F1479B75A7D}" dt="2018-06-18T09:39:50.042" v="3199" actId="408"/>
          <ac:cxnSpMkLst>
            <pc:docMk/>
            <pc:sldMk cId="250959247" sldId="310"/>
            <ac:cxnSpMk id="46" creationId="{6BAF7EA1-F629-40CC-B223-F6FC8FEF8E06}"/>
          </ac:cxnSpMkLst>
        </pc:cxnChg>
        <pc:cxnChg chg="add mod">
          <ac:chgData name="chris sainsbury" userId="743182afb8e5ade9" providerId="LiveId" clId="{EFCE9B00-87C6-48CF-875E-2F1479B75A7D}" dt="2018-06-21T05:15:08.793" v="7344" actId="1076"/>
          <ac:cxnSpMkLst>
            <pc:docMk/>
            <pc:sldMk cId="250959247" sldId="310"/>
            <ac:cxnSpMk id="49" creationId="{6A586F80-9DC8-4012-A119-DEF5516659CD}"/>
          </ac:cxnSpMkLst>
        </pc:cxnChg>
        <pc:cxnChg chg="add del mod">
          <ac:chgData name="chris sainsbury" userId="743182afb8e5ade9" providerId="LiveId" clId="{EFCE9B00-87C6-48CF-875E-2F1479B75A7D}" dt="2018-06-17T19:40:17.001" v="3080" actId="478"/>
          <ac:cxnSpMkLst>
            <pc:docMk/>
            <pc:sldMk cId="250959247" sldId="310"/>
            <ac:cxnSpMk id="74" creationId="{F0FDC1E9-8DAC-49C3-AD07-A5C1E5FDAF18}"/>
          </ac:cxnSpMkLst>
        </pc:cxnChg>
      </pc:sldChg>
      <pc:sldChg chg="addSp modSp add del ord">
        <pc:chgData name="chris sainsbury" userId="743182afb8e5ade9" providerId="LiveId" clId="{EFCE9B00-87C6-48CF-875E-2F1479B75A7D}" dt="2018-06-20T23:42:32.580" v="6604" actId="2696"/>
        <pc:sldMkLst>
          <pc:docMk/>
          <pc:sldMk cId="1599893493" sldId="311"/>
        </pc:sldMkLst>
        <pc:spChg chg="add mod">
          <ac:chgData name="chris sainsbury" userId="743182afb8e5ade9" providerId="LiveId" clId="{EFCE9B00-87C6-48CF-875E-2F1479B75A7D}" dt="2018-06-17T16:38:28.418" v="2691" actId="14100"/>
          <ac:spMkLst>
            <pc:docMk/>
            <pc:sldMk cId="1599893493" sldId="311"/>
            <ac:spMk id="2" creationId="{B1D15B64-ABD2-4433-BB5B-1CB6F0A73E04}"/>
          </ac:spMkLst>
        </pc:spChg>
      </pc:sldChg>
      <pc:sldChg chg="addSp delSp modSp add del ord">
        <pc:chgData name="chris sainsbury" userId="743182afb8e5ade9" providerId="LiveId" clId="{EFCE9B00-87C6-48CF-875E-2F1479B75A7D}" dt="2018-06-20T17:18:56.092" v="5728" actId="1076"/>
        <pc:sldMkLst>
          <pc:docMk/>
          <pc:sldMk cId="3170626308" sldId="312"/>
        </pc:sldMkLst>
        <pc:spChg chg="add mod">
          <ac:chgData name="chris sainsbury" userId="743182afb8e5ade9" providerId="LiveId" clId="{EFCE9B00-87C6-48CF-875E-2F1479B75A7D}" dt="2018-06-20T17:16:11.162" v="5718" actId="1076"/>
          <ac:spMkLst>
            <pc:docMk/>
            <pc:sldMk cId="3170626308" sldId="312"/>
            <ac:spMk id="9" creationId="{C7046D2D-8CC7-418D-8A9A-B61481AB2795}"/>
          </ac:spMkLst>
        </pc:spChg>
        <pc:spChg chg="add mod">
          <ac:chgData name="chris sainsbury" userId="743182afb8e5ade9" providerId="LiveId" clId="{EFCE9B00-87C6-48CF-875E-2F1479B75A7D}" dt="2018-06-20T17:17:01.332" v="5724" actId="1076"/>
          <ac:spMkLst>
            <pc:docMk/>
            <pc:sldMk cId="3170626308" sldId="312"/>
            <ac:spMk id="10" creationId="{15B536BE-3CE5-430C-89DA-6C57D5F459DC}"/>
          </ac:spMkLst>
        </pc:spChg>
        <pc:spChg chg="add mod">
          <ac:chgData name="chris sainsbury" userId="743182afb8e5ade9" providerId="LiveId" clId="{EFCE9B00-87C6-48CF-875E-2F1479B75A7D}" dt="2018-06-20T17:18:56.092" v="5728" actId="1076"/>
          <ac:spMkLst>
            <pc:docMk/>
            <pc:sldMk cId="3170626308" sldId="312"/>
            <ac:spMk id="11" creationId="{CD39CE0B-8DAA-40CE-BE5E-2C47A826705A}"/>
          </ac:spMkLst>
        </pc:spChg>
        <pc:graphicFrameChg chg="add del">
          <ac:chgData name="chris sainsbury" userId="743182afb8e5ade9" providerId="LiveId" clId="{EFCE9B00-87C6-48CF-875E-2F1479B75A7D}" dt="2018-06-20T17:15:27.303" v="5711" actId="1076"/>
          <ac:graphicFrameMkLst>
            <pc:docMk/>
            <pc:sldMk cId="3170626308" sldId="312"/>
            <ac:graphicFrameMk id="8" creationId="{D99EAC69-BC92-4FE7-BBE5-E95BA2136B56}"/>
          </ac:graphicFrameMkLst>
        </pc:graphicFrameChg>
        <pc:picChg chg="add del mod">
          <ac:chgData name="chris sainsbury" userId="743182afb8e5ade9" providerId="LiveId" clId="{EFCE9B00-87C6-48CF-875E-2F1479B75A7D}" dt="2018-06-20T17:14:26.539" v="5703" actId="478"/>
          <ac:picMkLst>
            <pc:docMk/>
            <pc:sldMk cId="3170626308" sldId="312"/>
            <ac:picMk id="2" creationId="{5A5DD725-30D0-41F2-9052-125D8AC65BE9}"/>
          </ac:picMkLst>
        </pc:picChg>
        <pc:picChg chg="add del mod ord">
          <ac:chgData name="chris sainsbury" userId="743182afb8e5ade9" providerId="LiveId" clId="{EFCE9B00-87C6-48CF-875E-2F1479B75A7D}" dt="2018-06-20T17:14:22.910" v="5701" actId="478"/>
          <ac:picMkLst>
            <pc:docMk/>
            <pc:sldMk cId="3170626308" sldId="312"/>
            <ac:picMk id="3" creationId="{5CCBDDF6-33EB-4D19-86D3-290E6DD6D881}"/>
          </ac:picMkLst>
        </pc:picChg>
        <pc:picChg chg="add del mod">
          <ac:chgData name="chris sainsbury" userId="743182afb8e5ade9" providerId="LiveId" clId="{EFCE9B00-87C6-48CF-875E-2F1479B75A7D}" dt="2018-06-20T17:14:03.049" v="5698" actId="478"/>
          <ac:picMkLst>
            <pc:docMk/>
            <pc:sldMk cId="3170626308" sldId="312"/>
            <ac:picMk id="4" creationId="{42DAD4CF-917B-4939-BD25-477FECE08259}"/>
          </ac:picMkLst>
        </pc:picChg>
        <pc:picChg chg="add mod">
          <ac:chgData name="chris sainsbury" userId="743182afb8e5ade9" providerId="LiveId" clId="{EFCE9B00-87C6-48CF-875E-2F1479B75A7D}" dt="2018-06-20T17:14:30.091" v="5705" actId="1076"/>
          <ac:picMkLst>
            <pc:docMk/>
            <pc:sldMk cId="3170626308" sldId="312"/>
            <ac:picMk id="5" creationId="{FE90B429-B591-4DBC-A14F-E422C574519D}"/>
          </ac:picMkLst>
        </pc:picChg>
        <pc:picChg chg="add mod">
          <ac:chgData name="chris sainsbury" userId="743182afb8e5ade9" providerId="LiveId" clId="{EFCE9B00-87C6-48CF-875E-2F1479B75A7D}" dt="2018-06-20T17:14:40.449" v="5708" actId="1076"/>
          <ac:picMkLst>
            <pc:docMk/>
            <pc:sldMk cId="3170626308" sldId="312"/>
            <ac:picMk id="6" creationId="{2A627E3D-317E-4BF6-A656-AE88CED4F35B}"/>
          </ac:picMkLst>
        </pc:picChg>
        <pc:picChg chg="add mod">
          <ac:chgData name="chris sainsbury" userId="743182afb8e5ade9" providerId="LiveId" clId="{EFCE9B00-87C6-48CF-875E-2F1479B75A7D}" dt="2018-06-20T17:14:43.553" v="5709" actId="1076"/>
          <ac:picMkLst>
            <pc:docMk/>
            <pc:sldMk cId="3170626308" sldId="312"/>
            <ac:picMk id="7" creationId="{BA493B51-7C98-412A-9569-C11788A3F801}"/>
          </ac:picMkLst>
        </pc:picChg>
      </pc:sldChg>
      <pc:sldChg chg="addSp delSp modSp add del">
        <pc:chgData name="chris sainsbury" userId="743182afb8e5ade9" providerId="LiveId" clId="{EFCE9B00-87C6-48CF-875E-2F1479B75A7D}" dt="2018-06-20T23:35:23.627" v="6555" actId="1038"/>
        <pc:sldMkLst>
          <pc:docMk/>
          <pc:sldMk cId="1697849263" sldId="313"/>
        </pc:sldMkLst>
        <pc:spChg chg="add del mod">
          <ac:chgData name="chris sainsbury" userId="743182afb8e5ade9" providerId="LiveId" clId="{EFCE9B00-87C6-48CF-875E-2F1479B75A7D}" dt="2018-06-20T23:25:23.516" v="6237" actId="478"/>
          <ac:spMkLst>
            <pc:docMk/>
            <pc:sldMk cId="1697849263" sldId="313"/>
            <ac:spMk id="4" creationId="{0DFEF6EF-6833-4F8B-B01A-9F697FF78CCD}"/>
          </ac:spMkLst>
        </pc:spChg>
        <pc:spChg chg="add del mod">
          <ac:chgData name="chris sainsbury" userId="743182afb8e5ade9" providerId="LiveId" clId="{EFCE9B00-87C6-48CF-875E-2F1479B75A7D}" dt="2018-06-20T23:25:23.516" v="6237" actId="478"/>
          <ac:spMkLst>
            <pc:docMk/>
            <pc:sldMk cId="1697849263" sldId="313"/>
            <ac:spMk id="5" creationId="{72BC31B9-BFAF-45FF-AFCD-4DE677903AD6}"/>
          </ac:spMkLst>
        </pc:spChg>
        <pc:spChg chg="add del mod">
          <ac:chgData name="chris sainsbury" userId="743182afb8e5ade9" providerId="LiveId" clId="{EFCE9B00-87C6-48CF-875E-2F1479B75A7D}" dt="2018-06-20T23:25:23.516" v="6237" actId="478"/>
          <ac:spMkLst>
            <pc:docMk/>
            <pc:sldMk cId="1697849263" sldId="313"/>
            <ac:spMk id="6" creationId="{AD986A36-D14B-485C-A350-21D4436EB12E}"/>
          </ac:spMkLst>
        </pc:spChg>
        <pc:spChg chg="mod topLvl">
          <ac:chgData name="chris sainsbury" userId="743182afb8e5ade9" providerId="LiveId" clId="{EFCE9B00-87C6-48CF-875E-2F1479B75A7D}" dt="2018-06-20T23:26:47.645" v="6261" actId="164"/>
          <ac:spMkLst>
            <pc:docMk/>
            <pc:sldMk cId="1697849263" sldId="313"/>
            <ac:spMk id="8" creationId="{77DA5D7F-F2CE-4617-A77D-8AF6CE5FE277}"/>
          </ac:spMkLst>
        </pc:spChg>
        <pc:spChg chg="mod topLvl">
          <ac:chgData name="chris sainsbury" userId="743182afb8e5ade9" providerId="LiveId" clId="{EFCE9B00-87C6-48CF-875E-2F1479B75A7D}" dt="2018-06-20T23:26:47.645" v="6261" actId="164"/>
          <ac:spMkLst>
            <pc:docMk/>
            <pc:sldMk cId="1697849263" sldId="313"/>
            <ac:spMk id="18" creationId="{D908580C-7BEB-4AAC-85BB-92768D3C48D4}"/>
          </ac:spMkLst>
        </pc:spChg>
        <pc:spChg chg="mod topLvl">
          <ac:chgData name="chris sainsbury" userId="743182afb8e5ade9" providerId="LiveId" clId="{EFCE9B00-87C6-48CF-875E-2F1479B75A7D}" dt="2018-06-20T23:26:47.645" v="6261" actId="164"/>
          <ac:spMkLst>
            <pc:docMk/>
            <pc:sldMk cId="1697849263" sldId="313"/>
            <ac:spMk id="28" creationId="{A427F1A3-9F52-4FA9-BCD5-6251BC0300E7}"/>
          </ac:spMkLst>
        </pc:spChg>
        <pc:spChg chg="add mod">
          <ac:chgData name="chris sainsbury" userId="743182afb8e5ade9" providerId="LiveId" clId="{EFCE9B00-87C6-48CF-875E-2F1479B75A7D}" dt="2018-06-20T23:27:19.263" v="6287" actId="1076"/>
          <ac:spMkLst>
            <pc:docMk/>
            <pc:sldMk cId="1697849263" sldId="313"/>
            <ac:spMk id="66" creationId="{7389C985-89F8-4E89-96CB-81B2727BFDB3}"/>
          </ac:spMkLst>
        </pc:spChg>
        <pc:spChg chg="add mod">
          <ac:chgData name="chris sainsbury" userId="743182afb8e5ade9" providerId="LiveId" clId="{EFCE9B00-87C6-48CF-875E-2F1479B75A7D}" dt="2018-06-20T23:27:32.704" v="6299" actId="1076"/>
          <ac:spMkLst>
            <pc:docMk/>
            <pc:sldMk cId="1697849263" sldId="313"/>
            <ac:spMk id="67" creationId="{2D97944F-7039-44F3-8023-5F71519EFC7A}"/>
          </ac:spMkLst>
        </pc:spChg>
        <pc:spChg chg="add mod">
          <ac:chgData name="chris sainsbury" userId="743182afb8e5ade9" providerId="LiveId" clId="{EFCE9B00-87C6-48CF-875E-2F1479B75A7D}" dt="2018-06-20T23:35:23.627" v="6555" actId="1038"/>
          <ac:spMkLst>
            <pc:docMk/>
            <pc:sldMk cId="1697849263" sldId="313"/>
            <ac:spMk id="74" creationId="{93DDF018-E58F-4171-963C-C21F885FF91A}"/>
          </ac:spMkLst>
        </pc:spChg>
        <pc:spChg chg="add mod">
          <ac:chgData name="chris sainsbury" userId="743182afb8e5ade9" providerId="LiveId" clId="{EFCE9B00-87C6-48CF-875E-2F1479B75A7D}" dt="2018-06-20T23:35:03.680" v="6546" actId="1076"/>
          <ac:spMkLst>
            <pc:docMk/>
            <pc:sldMk cId="1697849263" sldId="313"/>
            <ac:spMk id="75" creationId="{8E5526DB-9907-4F5C-A0A6-D89B587F53CE}"/>
          </ac:spMkLst>
        </pc:spChg>
        <pc:grpChg chg="add del mod">
          <ac:chgData name="chris sainsbury" userId="743182afb8e5ade9" providerId="LiveId" clId="{EFCE9B00-87C6-48CF-875E-2F1479B75A7D}" dt="2018-06-20T23:26:20.982" v="6253" actId="165"/>
          <ac:grpSpMkLst>
            <pc:docMk/>
            <pc:sldMk cId="1697849263" sldId="313"/>
            <ac:grpSpMk id="7" creationId="{E71E49A4-4AB0-4AF4-AFD8-CFA4BBB4E74F}"/>
          </ac:grpSpMkLst>
        </pc:grpChg>
        <pc:grpChg chg="add del mod">
          <ac:chgData name="chris sainsbury" userId="743182afb8e5ade9" providerId="LiveId" clId="{EFCE9B00-87C6-48CF-875E-2F1479B75A7D}" dt="2018-06-20T23:25:50.160" v="6246" actId="165"/>
          <ac:grpSpMkLst>
            <pc:docMk/>
            <pc:sldMk cId="1697849263" sldId="313"/>
            <ac:grpSpMk id="17" creationId="{A047B666-2B3B-4927-8116-9A80CCAD4C1F}"/>
          </ac:grpSpMkLst>
        </pc:grpChg>
        <pc:grpChg chg="add del mod">
          <ac:chgData name="chris sainsbury" userId="743182afb8e5ade9" providerId="LiveId" clId="{EFCE9B00-87C6-48CF-875E-2F1479B75A7D}" dt="2018-06-20T23:26:32.904" v="6257" actId="165"/>
          <ac:grpSpMkLst>
            <pc:docMk/>
            <pc:sldMk cId="1697849263" sldId="313"/>
            <ac:grpSpMk id="27" creationId="{B49112A7-FB9E-4AF5-89B5-AF7B2E3F7B24}"/>
          </ac:grpSpMkLst>
        </pc:grpChg>
        <pc:grpChg chg="add mod">
          <ac:chgData name="chris sainsbury" userId="743182afb8e5ade9" providerId="LiveId" clId="{EFCE9B00-87C6-48CF-875E-2F1479B75A7D}" dt="2018-06-20T23:26:56.769" v="6264" actId="1076"/>
          <ac:grpSpMkLst>
            <pc:docMk/>
            <pc:sldMk cId="1697849263" sldId="313"/>
            <ac:grpSpMk id="37" creationId="{5F36118E-A260-444C-9F79-B5DD4E0A2A02}"/>
          </ac:grpSpMkLst>
        </pc:grpChg>
        <pc:grpChg chg="add mod">
          <ac:chgData name="chris sainsbury" userId="743182afb8e5ade9" providerId="LiveId" clId="{EFCE9B00-87C6-48CF-875E-2F1479B75A7D}" dt="2018-06-20T23:26:55.390" v="6263" actId="1076"/>
          <ac:grpSpMkLst>
            <pc:docMk/>
            <pc:sldMk cId="1697849263" sldId="313"/>
            <ac:grpSpMk id="38" creationId="{68F166F8-C2A5-45D8-915D-90E1D82B9C82}"/>
          </ac:grpSpMkLst>
        </pc:grpChg>
        <pc:picChg chg="add del mod">
          <ac:chgData name="chris sainsbury" userId="743182afb8e5ade9" providerId="LiveId" clId="{EFCE9B00-87C6-48CF-875E-2F1479B75A7D}" dt="2018-06-20T23:25:23.516" v="6237" actId="478"/>
          <ac:picMkLst>
            <pc:docMk/>
            <pc:sldMk cId="1697849263" sldId="313"/>
            <ac:picMk id="2" creationId="{C4902149-C5A5-4705-AAC7-CFA0D4CE51CC}"/>
          </ac:picMkLst>
        </pc:picChg>
        <pc:picChg chg="add del mod">
          <ac:chgData name="chris sainsbury" userId="743182afb8e5ade9" providerId="LiveId" clId="{EFCE9B00-87C6-48CF-875E-2F1479B75A7D}" dt="2018-06-20T23:25:23.516" v="6237" actId="478"/>
          <ac:picMkLst>
            <pc:docMk/>
            <pc:sldMk cId="1697849263" sldId="313"/>
            <ac:picMk id="3" creationId="{DF830BBC-063D-41AF-9338-EA93A90BA02F}"/>
          </ac:picMkLst>
        </pc:picChg>
        <pc:cxnChg chg="mod topLvl">
          <ac:chgData name="chris sainsbury" userId="743182afb8e5ade9" providerId="LiveId" clId="{EFCE9B00-87C6-48CF-875E-2F1479B75A7D}" dt="2018-06-20T23:26:47.645" v="6261" actId="164"/>
          <ac:cxnSpMkLst>
            <pc:docMk/>
            <pc:sldMk cId="1697849263" sldId="313"/>
            <ac:cxnSpMk id="9" creationId="{7CE27C7E-6450-4265-82B2-7FABF528D1FD}"/>
          </ac:cxnSpMkLst>
        </pc:cxnChg>
        <pc:cxnChg chg="mod topLvl">
          <ac:chgData name="chris sainsbury" userId="743182afb8e5ade9" providerId="LiveId" clId="{EFCE9B00-87C6-48CF-875E-2F1479B75A7D}" dt="2018-06-20T23:26:47.645" v="6261" actId="164"/>
          <ac:cxnSpMkLst>
            <pc:docMk/>
            <pc:sldMk cId="1697849263" sldId="313"/>
            <ac:cxnSpMk id="10" creationId="{1A97BB12-73B4-4C33-BF35-5FD31D1AD1BF}"/>
          </ac:cxnSpMkLst>
        </pc:cxnChg>
        <pc:cxnChg chg="mod topLvl">
          <ac:chgData name="chris sainsbury" userId="743182afb8e5ade9" providerId="LiveId" clId="{EFCE9B00-87C6-48CF-875E-2F1479B75A7D}" dt="2018-06-20T23:26:47.645" v="6261" actId="164"/>
          <ac:cxnSpMkLst>
            <pc:docMk/>
            <pc:sldMk cId="1697849263" sldId="313"/>
            <ac:cxnSpMk id="11" creationId="{CF516B06-9810-4B48-9085-D2307FA127E8}"/>
          </ac:cxnSpMkLst>
        </pc:cxnChg>
        <pc:cxnChg chg="mod topLvl">
          <ac:chgData name="chris sainsbury" userId="743182afb8e5ade9" providerId="LiveId" clId="{EFCE9B00-87C6-48CF-875E-2F1479B75A7D}" dt="2018-06-20T23:26:47.645" v="6261" actId="164"/>
          <ac:cxnSpMkLst>
            <pc:docMk/>
            <pc:sldMk cId="1697849263" sldId="313"/>
            <ac:cxnSpMk id="12" creationId="{B2D1ADE7-DA99-4177-9746-0DC1479E1D6D}"/>
          </ac:cxnSpMkLst>
        </pc:cxnChg>
        <pc:cxnChg chg="mod topLvl">
          <ac:chgData name="chris sainsbury" userId="743182afb8e5ade9" providerId="LiveId" clId="{EFCE9B00-87C6-48CF-875E-2F1479B75A7D}" dt="2018-06-20T23:26:47.645" v="6261" actId="164"/>
          <ac:cxnSpMkLst>
            <pc:docMk/>
            <pc:sldMk cId="1697849263" sldId="313"/>
            <ac:cxnSpMk id="13" creationId="{7EE1B180-075D-47E5-ABD7-FD8A462A56DF}"/>
          </ac:cxnSpMkLst>
        </pc:cxnChg>
        <pc:cxnChg chg="mod topLvl">
          <ac:chgData name="chris sainsbury" userId="743182afb8e5ade9" providerId="LiveId" clId="{EFCE9B00-87C6-48CF-875E-2F1479B75A7D}" dt="2018-06-20T23:26:47.645" v="6261" actId="164"/>
          <ac:cxnSpMkLst>
            <pc:docMk/>
            <pc:sldMk cId="1697849263" sldId="313"/>
            <ac:cxnSpMk id="14" creationId="{67677A57-FE7F-4CE5-A7B8-020F5B97B2A7}"/>
          </ac:cxnSpMkLst>
        </pc:cxnChg>
        <pc:cxnChg chg="mod topLvl">
          <ac:chgData name="chris sainsbury" userId="743182afb8e5ade9" providerId="LiveId" clId="{EFCE9B00-87C6-48CF-875E-2F1479B75A7D}" dt="2018-06-20T23:26:47.645" v="6261" actId="164"/>
          <ac:cxnSpMkLst>
            <pc:docMk/>
            <pc:sldMk cId="1697849263" sldId="313"/>
            <ac:cxnSpMk id="15" creationId="{2BEA8F2F-1C90-4283-ADC0-DEE93976D82E}"/>
          </ac:cxnSpMkLst>
        </pc:cxnChg>
        <pc:cxnChg chg="mod topLvl">
          <ac:chgData name="chris sainsbury" userId="743182afb8e5ade9" providerId="LiveId" clId="{EFCE9B00-87C6-48CF-875E-2F1479B75A7D}" dt="2018-06-20T23:26:47.645" v="6261" actId="164"/>
          <ac:cxnSpMkLst>
            <pc:docMk/>
            <pc:sldMk cId="1697849263" sldId="313"/>
            <ac:cxnSpMk id="16" creationId="{56FA90BC-87AF-4304-BD34-0FB3E8042C58}"/>
          </ac:cxnSpMkLst>
        </pc:cxnChg>
        <pc:cxnChg chg="mod topLvl">
          <ac:chgData name="chris sainsbury" userId="743182afb8e5ade9" providerId="LiveId" clId="{EFCE9B00-87C6-48CF-875E-2F1479B75A7D}" dt="2018-06-20T23:26:47.645" v="6261" actId="164"/>
          <ac:cxnSpMkLst>
            <pc:docMk/>
            <pc:sldMk cId="1697849263" sldId="313"/>
            <ac:cxnSpMk id="19" creationId="{186442B7-77C4-48C1-BD64-23FCE16A55CA}"/>
          </ac:cxnSpMkLst>
        </pc:cxnChg>
        <pc:cxnChg chg="mod topLvl">
          <ac:chgData name="chris sainsbury" userId="743182afb8e5ade9" providerId="LiveId" clId="{EFCE9B00-87C6-48CF-875E-2F1479B75A7D}" dt="2018-06-20T23:26:47.645" v="6261" actId="164"/>
          <ac:cxnSpMkLst>
            <pc:docMk/>
            <pc:sldMk cId="1697849263" sldId="313"/>
            <ac:cxnSpMk id="20" creationId="{69E7DE0B-F284-4893-B1E2-234DE10816F7}"/>
          </ac:cxnSpMkLst>
        </pc:cxnChg>
        <pc:cxnChg chg="mod topLvl">
          <ac:chgData name="chris sainsbury" userId="743182afb8e5ade9" providerId="LiveId" clId="{EFCE9B00-87C6-48CF-875E-2F1479B75A7D}" dt="2018-06-20T23:26:47.645" v="6261" actId="164"/>
          <ac:cxnSpMkLst>
            <pc:docMk/>
            <pc:sldMk cId="1697849263" sldId="313"/>
            <ac:cxnSpMk id="21" creationId="{0E8145E3-4895-437F-9D4F-FF92109F64D3}"/>
          </ac:cxnSpMkLst>
        </pc:cxnChg>
        <pc:cxnChg chg="mod topLvl">
          <ac:chgData name="chris sainsbury" userId="743182afb8e5ade9" providerId="LiveId" clId="{EFCE9B00-87C6-48CF-875E-2F1479B75A7D}" dt="2018-06-20T23:26:47.645" v="6261" actId="164"/>
          <ac:cxnSpMkLst>
            <pc:docMk/>
            <pc:sldMk cId="1697849263" sldId="313"/>
            <ac:cxnSpMk id="22" creationId="{D50286A8-842E-4607-A2C3-B94E22B4BF2A}"/>
          </ac:cxnSpMkLst>
        </pc:cxnChg>
        <pc:cxnChg chg="mod topLvl">
          <ac:chgData name="chris sainsbury" userId="743182afb8e5ade9" providerId="LiveId" clId="{EFCE9B00-87C6-48CF-875E-2F1479B75A7D}" dt="2018-06-20T23:26:47.645" v="6261" actId="164"/>
          <ac:cxnSpMkLst>
            <pc:docMk/>
            <pc:sldMk cId="1697849263" sldId="313"/>
            <ac:cxnSpMk id="23" creationId="{CCE29F23-52AB-4CD9-BFBF-2CF18568BD27}"/>
          </ac:cxnSpMkLst>
        </pc:cxnChg>
        <pc:cxnChg chg="mod topLvl">
          <ac:chgData name="chris sainsbury" userId="743182afb8e5ade9" providerId="LiveId" clId="{EFCE9B00-87C6-48CF-875E-2F1479B75A7D}" dt="2018-06-20T23:26:47.645" v="6261" actId="164"/>
          <ac:cxnSpMkLst>
            <pc:docMk/>
            <pc:sldMk cId="1697849263" sldId="313"/>
            <ac:cxnSpMk id="24" creationId="{78C2B099-AC80-4BF0-B01E-F239B0918567}"/>
          </ac:cxnSpMkLst>
        </pc:cxnChg>
        <pc:cxnChg chg="mod topLvl">
          <ac:chgData name="chris sainsbury" userId="743182afb8e5ade9" providerId="LiveId" clId="{EFCE9B00-87C6-48CF-875E-2F1479B75A7D}" dt="2018-06-20T23:26:47.645" v="6261" actId="164"/>
          <ac:cxnSpMkLst>
            <pc:docMk/>
            <pc:sldMk cId="1697849263" sldId="313"/>
            <ac:cxnSpMk id="25" creationId="{E6DD0325-62BC-43C2-9EAC-26899CADF294}"/>
          </ac:cxnSpMkLst>
        </pc:cxnChg>
        <pc:cxnChg chg="mod topLvl">
          <ac:chgData name="chris sainsbury" userId="743182afb8e5ade9" providerId="LiveId" clId="{EFCE9B00-87C6-48CF-875E-2F1479B75A7D}" dt="2018-06-20T23:26:47.645" v="6261" actId="164"/>
          <ac:cxnSpMkLst>
            <pc:docMk/>
            <pc:sldMk cId="1697849263" sldId="313"/>
            <ac:cxnSpMk id="26" creationId="{0B39F554-DACA-406D-A11A-9AF72A324672}"/>
          </ac:cxnSpMkLst>
        </pc:cxnChg>
        <pc:cxnChg chg="mod topLvl">
          <ac:chgData name="chris sainsbury" userId="743182afb8e5ade9" providerId="LiveId" clId="{EFCE9B00-87C6-48CF-875E-2F1479B75A7D}" dt="2018-06-20T23:26:47.645" v="6261" actId="164"/>
          <ac:cxnSpMkLst>
            <pc:docMk/>
            <pc:sldMk cId="1697849263" sldId="313"/>
            <ac:cxnSpMk id="29" creationId="{AE8A48AA-B60E-4E69-9789-F1618CE234D4}"/>
          </ac:cxnSpMkLst>
        </pc:cxnChg>
        <pc:cxnChg chg="mod topLvl">
          <ac:chgData name="chris sainsbury" userId="743182afb8e5ade9" providerId="LiveId" clId="{EFCE9B00-87C6-48CF-875E-2F1479B75A7D}" dt="2018-06-20T23:26:47.645" v="6261" actId="164"/>
          <ac:cxnSpMkLst>
            <pc:docMk/>
            <pc:sldMk cId="1697849263" sldId="313"/>
            <ac:cxnSpMk id="30" creationId="{A5FFA326-E17E-4CBE-8AE1-B4EDCEBE7A2E}"/>
          </ac:cxnSpMkLst>
        </pc:cxnChg>
        <pc:cxnChg chg="mod topLvl">
          <ac:chgData name="chris sainsbury" userId="743182afb8e5ade9" providerId="LiveId" clId="{EFCE9B00-87C6-48CF-875E-2F1479B75A7D}" dt="2018-06-20T23:26:47.645" v="6261" actId="164"/>
          <ac:cxnSpMkLst>
            <pc:docMk/>
            <pc:sldMk cId="1697849263" sldId="313"/>
            <ac:cxnSpMk id="31" creationId="{C2E35E26-FF3C-4393-A97E-4B681219598B}"/>
          </ac:cxnSpMkLst>
        </pc:cxnChg>
        <pc:cxnChg chg="mod topLvl">
          <ac:chgData name="chris sainsbury" userId="743182afb8e5ade9" providerId="LiveId" clId="{EFCE9B00-87C6-48CF-875E-2F1479B75A7D}" dt="2018-06-20T23:26:47.645" v="6261" actId="164"/>
          <ac:cxnSpMkLst>
            <pc:docMk/>
            <pc:sldMk cId="1697849263" sldId="313"/>
            <ac:cxnSpMk id="32" creationId="{5B38321F-0693-4E36-9CF8-09E56AC162A0}"/>
          </ac:cxnSpMkLst>
        </pc:cxnChg>
        <pc:cxnChg chg="mod topLvl">
          <ac:chgData name="chris sainsbury" userId="743182afb8e5ade9" providerId="LiveId" clId="{EFCE9B00-87C6-48CF-875E-2F1479B75A7D}" dt="2018-06-20T23:26:47.645" v="6261" actId="164"/>
          <ac:cxnSpMkLst>
            <pc:docMk/>
            <pc:sldMk cId="1697849263" sldId="313"/>
            <ac:cxnSpMk id="33" creationId="{63AE05F9-38E4-4AB0-BCAF-FC1971814A52}"/>
          </ac:cxnSpMkLst>
        </pc:cxnChg>
        <pc:cxnChg chg="mod topLvl">
          <ac:chgData name="chris sainsbury" userId="743182afb8e5ade9" providerId="LiveId" clId="{EFCE9B00-87C6-48CF-875E-2F1479B75A7D}" dt="2018-06-20T23:26:47.645" v="6261" actId="164"/>
          <ac:cxnSpMkLst>
            <pc:docMk/>
            <pc:sldMk cId="1697849263" sldId="313"/>
            <ac:cxnSpMk id="34" creationId="{0D9E4F1D-2E35-4E24-9DD9-C4D92E1101E3}"/>
          </ac:cxnSpMkLst>
        </pc:cxnChg>
        <pc:cxnChg chg="mod topLvl">
          <ac:chgData name="chris sainsbury" userId="743182afb8e5ade9" providerId="LiveId" clId="{EFCE9B00-87C6-48CF-875E-2F1479B75A7D}" dt="2018-06-20T23:26:47.645" v="6261" actId="164"/>
          <ac:cxnSpMkLst>
            <pc:docMk/>
            <pc:sldMk cId="1697849263" sldId="313"/>
            <ac:cxnSpMk id="35" creationId="{28FAA621-C9FB-4791-95CA-30D83248B536}"/>
          </ac:cxnSpMkLst>
        </pc:cxnChg>
        <pc:cxnChg chg="mod topLvl">
          <ac:chgData name="chris sainsbury" userId="743182afb8e5ade9" providerId="LiveId" clId="{EFCE9B00-87C6-48CF-875E-2F1479B75A7D}" dt="2018-06-20T23:26:47.645" v="6261" actId="164"/>
          <ac:cxnSpMkLst>
            <pc:docMk/>
            <pc:sldMk cId="1697849263" sldId="313"/>
            <ac:cxnSpMk id="36" creationId="{A0C7A343-962B-463B-9534-C6AF72B5E65C}"/>
          </ac:cxnSpMkLst>
        </pc:cxnChg>
        <pc:cxnChg chg="add mod">
          <ac:chgData name="chris sainsbury" userId="743182afb8e5ade9" providerId="LiveId" clId="{EFCE9B00-87C6-48CF-875E-2F1479B75A7D}" dt="2018-06-20T23:29:31.170" v="6308" actId="1076"/>
          <ac:cxnSpMkLst>
            <pc:docMk/>
            <pc:sldMk cId="1697849263" sldId="313"/>
            <ac:cxnSpMk id="69" creationId="{900FC588-47FC-46FE-B383-90DEEB5C9BA4}"/>
          </ac:cxnSpMkLst>
        </pc:cxnChg>
        <pc:cxnChg chg="add mod">
          <ac:chgData name="chris sainsbury" userId="743182afb8e5ade9" providerId="LiveId" clId="{EFCE9B00-87C6-48CF-875E-2F1479B75A7D}" dt="2018-06-20T23:31:47.084" v="6423" actId="692"/>
          <ac:cxnSpMkLst>
            <pc:docMk/>
            <pc:sldMk cId="1697849263" sldId="313"/>
            <ac:cxnSpMk id="71" creationId="{6C878DFB-A90A-4CAE-831F-0B77410D7977}"/>
          </ac:cxnSpMkLst>
        </pc:cxnChg>
        <pc:cxnChg chg="add mod">
          <ac:chgData name="chris sainsbury" userId="743182afb8e5ade9" providerId="LiveId" clId="{EFCE9B00-87C6-48CF-875E-2F1479B75A7D}" dt="2018-06-20T23:30:52.587" v="6325" actId="1076"/>
          <ac:cxnSpMkLst>
            <pc:docMk/>
            <pc:sldMk cId="1697849263" sldId="313"/>
            <ac:cxnSpMk id="72" creationId="{9F40A07A-30F7-45C3-A456-E5FE8E2E9F94}"/>
          </ac:cxnSpMkLst>
        </pc:cxnChg>
      </pc:sldChg>
      <pc:sldChg chg="addSp modSp add del ord">
        <pc:chgData name="chris sainsbury" userId="743182afb8e5ade9" providerId="LiveId" clId="{EFCE9B00-87C6-48CF-875E-2F1479B75A7D}" dt="2018-06-21T09:04:59.524" v="7570" actId="2696"/>
        <pc:sldMkLst>
          <pc:docMk/>
          <pc:sldMk cId="4004162478" sldId="314"/>
        </pc:sldMkLst>
        <pc:spChg chg="add mod">
          <ac:chgData name="chris sainsbury" userId="743182afb8e5ade9" providerId="LiveId" clId="{EFCE9B00-87C6-48CF-875E-2F1479B75A7D}" dt="2018-06-20T22:25:48.333" v="6002" actId="20577"/>
          <ac:spMkLst>
            <pc:docMk/>
            <pc:sldMk cId="4004162478" sldId="314"/>
            <ac:spMk id="3" creationId="{0928C107-5DDF-4606-8625-10793810DCA6}"/>
          </ac:spMkLst>
        </pc:spChg>
        <pc:picChg chg="add">
          <ac:chgData name="chris sainsbury" userId="743182afb8e5ade9" providerId="LiveId" clId="{EFCE9B00-87C6-48CF-875E-2F1479B75A7D}" dt="2018-06-20T22:25:24.179" v="5986" actId="20577"/>
          <ac:picMkLst>
            <pc:docMk/>
            <pc:sldMk cId="4004162478" sldId="314"/>
            <ac:picMk id="2" creationId="{C16DC6D9-34CB-4070-A294-CC3C1A55ACB5}"/>
          </ac:picMkLst>
        </pc:picChg>
      </pc:sldChg>
      <pc:sldChg chg="addSp delSp modSp add del ord">
        <pc:chgData name="chris sainsbury" userId="743182afb8e5ade9" providerId="LiveId" clId="{EFCE9B00-87C6-48CF-875E-2F1479B75A7D}" dt="2018-06-20T20:09:38.849" v="5959" actId="1076"/>
        <pc:sldMkLst>
          <pc:docMk/>
          <pc:sldMk cId="1308544956" sldId="315"/>
        </pc:sldMkLst>
        <pc:spChg chg="add mod">
          <ac:chgData name="chris sainsbury" userId="743182afb8e5ade9" providerId="LiveId" clId="{EFCE9B00-87C6-48CF-875E-2F1479B75A7D}" dt="2018-06-20T20:09:34.635" v="5958" actId="1076"/>
          <ac:spMkLst>
            <pc:docMk/>
            <pc:sldMk cId="1308544956" sldId="315"/>
            <ac:spMk id="3" creationId="{214C9747-D1CA-4C1A-8A7A-2BEFC9E5360F}"/>
          </ac:spMkLst>
        </pc:spChg>
        <pc:picChg chg="add del mod">
          <ac:chgData name="chris sainsbury" userId="743182afb8e5ade9" providerId="LiveId" clId="{EFCE9B00-87C6-48CF-875E-2F1479B75A7D}" dt="2018-06-20T20:09:09.334" v="5952" actId="478"/>
          <ac:picMkLst>
            <pc:docMk/>
            <pc:sldMk cId="1308544956" sldId="315"/>
            <ac:picMk id="2" creationId="{154A0C32-B303-41B2-9986-5F203F575797}"/>
          </ac:picMkLst>
        </pc:picChg>
        <pc:picChg chg="add mod">
          <ac:chgData name="chris sainsbury" userId="743182afb8e5ade9" providerId="LiveId" clId="{EFCE9B00-87C6-48CF-875E-2F1479B75A7D}" dt="2018-06-20T20:09:38.849" v="5959" actId="1076"/>
          <ac:picMkLst>
            <pc:docMk/>
            <pc:sldMk cId="1308544956" sldId="315"/>
            <ac:picMk id="4" creationId="{E213EC8C-C161-4763-9382-9D6D6A76EDBD}"/>
          </ac:picMkLst>
        </pc:picChg>
      </pc:sldChg>
      <pc:sldChg chg="addSp modSp add del">
        <pc:chgData name="chris sainsbury" userId="743182afb8e5ade9" providerId="LiveId" clId="{EFCE9B00-87C6-48CF-875E-2F1479B75A7D}" dt="2018-06-18T20:11:53.443" v="3824" actId="2696"/>
        <pc:sldMkLst>
          <pc:docMk/>
          <pc:sldMk cId="2648783591" sldId="316"/>
        </pc:sldMkLst>
        <pc:spChg chg="add mod">
          <ac:chgData name="chris sainsbury" userId="743182afb8e5ade9" providerId="LiveId" clId="{EFCE9B00-87C6-48CF-875E-2F1479B75A7D}" dt="2018-06-18T10:24:09.652" v="3305" actId="1076"/>
          <ac:spMkLst>
            <pc:docMk/>
            <pc:sldMk cId="2648783591" sldId="316"/>
            <ac:spMk id="2" creationId="{94712DD7-73A0-49A9-9B86-B5C15976CBB3}"/>
          </ac:spMkLst>
        </pc:spChg>
      </pc:sldChg>
      <pc:sldChg chg="addSp add del ord">
        <pc:chgData name="chris sainsbury" userId="743182afb8e5ade9" providerId="LiveId" clId="{EFCE9B00-87C6-48CF-875E-2F1479B75A7D}" dt="2018-06-20T23:08:23.907" v="6204" actId="2696"/>
        <pc:sldMkLst>
          <pc:docMk/>
          <pc:sldMk cId="86087721" sldId="317"/>
        </pc:sldMkLst>
        <pc:picChg chg="add">
          <ac:chgData name="chris sainsbury" userId="743182afb8e5ade9" providerId="LiveId" clId="{EFCE9B00-87C6-48CF-875E-2F1479B75A7D}" dt="2018-06-19T05:42:01.407" v="5234" actId="20577"/>
          <ac:picMkLst>
            <pc:docMk/>
            <pc:sldMk cId="86087721" sldId="317"/>
            <ac:picMk id="2" creationId="{0BB41189-26DF-4008-B9F9-E11D8AD0C6B2}"/>
          </ac:picMkLst>
        </pc:picChg>
      </pc:sldChg>
      <pc:sldChg chg="addSp delSp modSp add del ord">
        <pc:chgData name="chris sainsbury" userId="743182afb8e5ade9" providerId="LiveId" clId="{EFCE9B00-87C6-48CF-875E-2F1479B75A7D}" dt="2018-06-18T21:10:32.848" v="5233" actId="114"/>
        <pc:sldMkLst>
          <pc:docMk/>
          <pc:sldMk cId="2955831870" sldId="318"/>
        </pc:sldMkLst>
        <pc:spChg chg="del">
          <ac:chgData name="chris sainsbury" userId="743182afb8e5ade9" providerId="LiveId" clId="{EFCE9B00-87C6-48CF-875E-2F1479B75A7D}" dt="2018-06-18T19:55:55.387" v="3444" actId="478"/>
          <ac:spMkLst>
            <pc:docMk/>
            <pc:sldMk cId="2955831870" sldId="318"/>
            <ac:spMk id="4" creationId="{5CFDAFDE-35A1-4DF8-8E38-87900DA53689}"/>
          </ac:spMkLst>
        </pc:spChg>
        <pc:spChg chg="mod">
          <ac:chgData name="chris sainsbury" userId="743182afb8e5ade9" providerId="LiveId" clId="{EFCE9B00-87C6-48CF-875E-2F1479B75A7D}" dt="2018-06-18T21:10:32.848" v="5233" actId="114"/>
          <ac:spMkLst>
            <pc:docMk/>
            <pc:sldMk cId="2955831870" sldId="318"/>
            <ac:spMk id="5" creationId="{5C65C9D7-17FB-4391-AFD1-2AC08F8681AA}"/>
          </ac:spMkLst>
        </pc:spChg>
        <pc:spChg chg="add mod">
          <ac:chgData name="chris sainsbury" userId="743182afb8e5ade9" providerId="LiveId" clId="{EFCE9B00-87C6-48CF-875E-2F1479B75A7D}" dt="2018-06-18T21:10:29.759" v="5232" actId="114"/>
          <ac:spMkLst>
            <pc:docMk/>
            <pc:sldMk cId="2955831870" sldId="318"/>
            <ac:spMk id="6" creationId="{7885306C-AB7D-4002-AEE1-18FF1ED56FA0}"/>
          </ac:spMkLst>
        </pc:spChg>
        <pc:spChg chg="add mod">
          <ac:chgData name="chris sainsbury" userId="743182afb8e5ade9" providerId="LiveId" clId="{EFCE9B00-87C6-48CF-875E-2F1479B75A7D}" dt="2018-06-18T21:10:26.689" v="5231" actId="114"/>
          <ac:spMkLst>
            <pc:docMk/>
            <pc:sldMk cId="2955831870" sldId="318"/>
            <ac:spMk id="7" creationId="{6753EE3F-83DE-46B1-BA8A-E7F9824817BE}"/>
          </ac:spMkLst>
        </pc:spChg>
        <pc:spChg chg="add mod">
          <ac:chgData name="chris sainsbury" userId="743182afb8e5ade9" providerId="LiveId" clId="{EFCE9B00-87C6-48CF-875E-2F1479B75A7D}" dt="2018-06-18T21:09:38.579" v="5218" actId="20577"/>
          <ac:spMkLst>
            <pc:docMk/>
            <pc:sldMk cId="2955831870" sldId="318"/>
            <ac:spMk id="8" creationId="{5437BD09-74FE-486A-8A2B-961E7AE6CD4D}"/>
          </ac:spMkLst>
        </pc:spChg>
        <pc:spChg chg="del mod">
          <ac:chgData name="chris sainsbury" userId="743182afb8e5ade9" providerId="LiveId" clId="{EFCE9B00-87C6-48CF-875E-2F1479B75A7D}" dt="2018-06-18T19:56:35.576" v="3460" actId="114"/>
          <ac:spMkLst>
            <pc:docMk/>
            <pc:sldMk cId="2955831870" sldId="318"/>
            <ac:spMk id="13" creationId="{82F23536-B337-4A7E-915E-109B15145CC7}"/>
          </ac:spMkLst>
        </pc:spChg>
      </pc:sldChg>
      <pc:sldChg chg="addSp delSp modSp add">
        <pc:chgData name="chris sainsbury" userId="743182afb8e5ade9" providerId="LiveId" clId="{EFCE9B00-87C6-48CF-875E-2F1479B75A7D}" dt="2018-06-18T20:19:17.188" v="3950" actId="1076"/>
        <pc:sldMkLst>
          <pc:docMk/>
          <pc:sldMk cId="3882187109" sldId="319"/>
        </pc:sldMkLst>
        <pc:picChg chg="del">
          <ac:chgData name="chris sainsbury" userId="743182afb8e5ade9" providerId="LiveId" clId="{EFCE9B00-87C6-48CF-875E-2F1479B75A7D}" dt="2018-06-18T20:15:45.318" v="3927" actId="478"/>
          <ac:picMkLst>
            <pc:docMk/>
            <pc:sldMk cId="3882187109" sldId="319"/>
            <ac:picMk id="2" creationId="{154A0C32-B303-41B2-9986-5F203F575797}"/>
          </ac:picMkLst>
        </pc:picChg>
        <pc:picChg chg="add mod">
          <ac:chgData name="chris sainsbury" userId="743182afb8e5ade9" providerId="LiveId" clId="{EFCE9B00-87C6-48CF-875E-2F1479B75A7D}" dt="2018-06-18T20:19:17.188" v="3950" actId="1076"/>
          <ac:picMkLst>
            <pc:docMk/>
            <pc:sldMk cId="3882187109" sldId="319"/>
            <ac:picMk id="4" creationId="{7F8F4F13-740D-4F8B-BD80-5AA16CABB02F}"/>
          </ac:picMkLst>
        </pc:picChg>
      </pc:sldChg>
      <pc:sldChg chg="addSp delSp add">
        <pc:chgData name="chris sainsbury" userId="743182afb8e5ade9" providerId="LiveId" clId="{EFCE9B00-87C6-48CF-875E-2F1479B75A7D}" dt="2018-06-18T20:18:42.689" v="3946" actId="114"/>
        <pc:sldMkLst>
          <pc:docMk/>
          <pc:sldMk cId="3477285132" sldId="320"/>
        </pc:sldMkLst>
        <pc:picChg chg="add">
          <ac:chgData name="chris sainsbury" userId="743182afb8e5ade9" providerId="LiveId" clId="{EFCE9B00-87C6-48CF-875E-2F1479B75A7D}" dt="2018-06-18T20:18:42.689" v="3946" actId="114"/>
          <ac:picMkLst>
            <pc:docMk/>
            <pc:sldMk cId="3477285132" sldId="320"/>
            <ac:picMk id="2" creationId="{D3CF0CE0-6A2B-4A55-BBE6-A0BEA59684D0}"/>
          </ac:picMkLst>
        </pc:picChg>
        <pc:picChg chg="del">
          <ac:chgData name="chris sainsbury" userId="743182afb8e5ade9" providerId="LiveId" clId="{EFCE9B00-87C6-48CF-875E-2F1479B75A7D}" dt="2018-06-18T20:18:42.281" v="3945" actId="478"/>
          <ac:picMkLst>
            <pc:docMk/>
            <pc:sldMk cId="3477285132" sldId="320"/>
            <ac:picMk id="4" creationId="{7F8F4F13-740D-4F8B-BD80-5AA16CABB02F}"/>
          </ac:picMkLst>
        </pc:picChg>
      </pc:sldChg>
      <pc:sldChg chg="addSp delSp add">
        <pc:chgData name="chris sainsbury" userId="743182afb8e5ade9" providerId="LiveId" clId="{EFCE9B00-87C6-48CF-875E-2F1479B75A7D}" dt="2018-06-18T20:19:49.267" v="3954" actId="114"/>
        <pc:sldMkLst>
          <pc:docMk/>
          <pc:sldMk cId="2924124811" sldId="321"/>
        </pc:sldMkLst>
        <pc:spChg chg="del">
          <ac:chgData name="chris sainsbury" userId="743182afb8e5ade9" providerId="LiveId" clId="{EFCE9B00-87C6-48CF-875E-2F1479B75A7D}" dt="2018-06-18T20:19:28.669" v="3953" actId="478"/>
          <ac:spMkLst>
            <pc:docMk/>
            <pc:sldMk cId="2924124811" sldId="321"/>
            <ac:spMk id="3" creationId="{214C9747-D1CA-4C1A-8A7A-2BEFC9E5360F}"/>
          </ac:spMkLst>
        </pc:spChg>
        <pc:picChg chg="del">
          <ac:chgData name="chris sainsbury" userId="743182afb8e5ade9" providerId="LiveId" clId="{EFCE9B00-87C6-48CF-875E-2F1479B75A7D}" dt="2018-06-18T20:19:25.498" v="3952" actId="478"/>
          <ac:picMkLst>
            <pc:docMk/>
            <pc:sldMk cId="2924124811" sldId="321"/>
            <ac:picMk id="2" creationId="{D3CF0CE0-6A2B-4A55-BBE6-A0BEA59684D0}"/>
          </ac:picMkLst>
        </pc:picChg>
        <pc:picChg chg="add">
          <ac:chgData name="chris sainsbury" userId="743182afb8e5ade9" providerId="LiveId" clId="{EFCE9B00-87C6-48CF-875E-2F1479B75A7D}" dt="2018-06-18T20:19:49.267" v="3954" actId="114"/>
          <ac:picMkLst>
            <pc:docMk/>
            <pc:sldMk cId="2924124811" sldId="321"/>
            <ac:picMk id="4" creationId="{8D74BCA7-7192-4224-B9E3-F1BEEC7C313E}"/>
          </ac:picMkLst>
        </pc:picChg>
      </pc:sldChg>
      <pc:sldChg chg="addSp modSp add">
        <pc:chgData name="chris sainsbury" userId="743182afb8e5ade9" providerId="LiveId" clId="{EFCE9B00-87C6-48CF-875E-2F1479B75A7D}" dt="2018-06-18T20:26:25.010" v="4037" actId="1076"/>
        <pc:sldMkLst>
          <pc:docMk/>
          <pc:sldMk cId="1927454537" sldId="324"/>
        </pc:sldMkLst>
        <pc:spChg chg="add mod">
          <ac:chgData name="chris sainsbury" userId="743182afb8e5ade9" providerId="LiveId" clId="{EFCE9B00-87C6-48CF-875E-2F1479B75A7D}" dt="2018-06-18T20:23:55.085" v="3985" actId="1076"/>
          <ac:spMkLst>
            <pc:docMk/>
            <pc:sldMk cId="1927454537" sldId="324"/>
            <ac:spMk id="2" creationId="{74D1DF2D-288D-4865-8D12-53DD45ACE67C}"/>
          </ac:spMkLst>
        </pc:spChg>
        <pc:spChg chg="add mod">
          <ac:chgData name="chris sainsbury" userId="743182afb8e5ade9" providerId="LiveId" clId="{EFCE9B00-87C6-48CF-875E-2F1479B75A7D}" dt="2018-06-18T20:24:56.806" v="4023" actId="692"/>
          <ac:spMkLst>
            <pc:docMk/>
            <pc:sldMk cId="1927454537" sldId="324"/>
            <ac:spMk id="3" creationId="{A40F0DC5-6284-4FAB-9393-B9FBCA7E4616}"/>
          </ac:spMkLst>
        </pc:spChg>
        <pc:spChg chg="add mod">
          <ac:chgData name="chris sainsbury" userId="743182afb8e5ade9" providerId="LiveId" clId="{EFCE9B00-87C6-48CF-875E-2F1479B75A7D}" dt="2018-06-18T20:26:25.010" v="4037" actId="1076"/>
          <ac:spMkLst>
            <pc:docMk/>
            <pc:sldMk cId="1927454537" sldId="324"/>
            <ac:spMk id="5" creationId="{388EC490-0C8D-4A40-82EF-DE358458FD29}"/>
          </ac:spMkLst>
        </pc:spChg>
        <pc:cxnChg chg="add mod">
          <ac:chgData name="chris sainsbury" userId="743182afb8e5ade9" providerId="LiveId" clId="{EFCE9B00-87C6-48CF-875E-2F1479B75A7D}" dt="2018-06-18T20:26:11.237" v="4036" actId="14100"/>
          <ac:cxnSpMkLst>
            <pc:docMk/>
            <pc:sldMk cId="1927454537" sldId="324"/>
            <ac:cxnSpMk id="7" creationId="{A0EA7496-8F03-4AAD-AF47-295555477A0F}"/>
          </ac:cxnSpMkLst>
        </pc:cxnChg>
      </pc:sldChg>
      <pc:sldChg chg="addSp delSp modSp add ord">
        <pc:chgData name="chris sainsbury" userId="743182afb8e5ade9" providerId="LiveId" clId="{EFCE9B00-87C6-48CF-875E-2F1479B75A7D}" dt="2018-06-18T20:48:42.302" v="4614" actId="1076"/>
        <pc:sldMkLst>
          <pc:docMk/>
          <pc:sldMk cId="1242957726" sldId="325"/>
        </pc:sldMkLst>
        <pc:spChg chg="add del">
          <ac:chgData name="chris sainsbury" userId="743182afb8e5ade9" providerId="LiveId" clId="{EFCE9B00-87C6-48CF-875E-2F1479B75A7D}" dt="2018-06-18T20:48:18.549" v="4609" actId="1076"/>
          <ac:spMkLst>
            <pc:docMk/>
            <pc:sldMk cId="1242957726" sldId="325"/>
            <ac:spMk id="3" creationId="{8C3B8B05-1FA4-4987-AC2F-C36D832F5866}"/>
          </ac:spMkLst>
        </pc:spChg>
        <pc:spChg chg="add mod">
          <ac:chgData name="chris sainsbury" userId="743182afb8e5ade9" providerId="LiveId" clId="{EFCE9B00-87C6-48CF-875E-2F1479B75A7D}" dt="2018-06-18T20:37:33.035" v="4378" actId="255"/>
          <ac:spMkLst>
            <pc:docMk/>
            <pc:sldMk cId="1242957726" sldId="325"/>
            <ac:spMk id="5" creationId="{F9F7489C-7BB3-442A-8CAF-52D56E1F81CB}"/>
          </ac:spMkLst>
        </pc:spChg>
        <pc:spChg chg="add mod">
          <ac:chgData name="chris sainsbury" userId="743182afb8e5ade9" providerId="LiveId" clId="{EFCE9B00-87C6-48CF-875E-2F1479B75A7D}" dt="2018-06-18T20:48:42.302" v="4614" actId="1076"/>
          <ac:spMkLst>
            <pc:docMk/>
            <pc:sldMk cId="1242957726" sldId="325"/>
            <ac:spMk id="6" creationId="{E6E6F490-1A1A-4404-89B7-7FF05CA62276}"/>
          </ac:spMkLst>
        </pc:spChg>
        <pc:picChg chg="add mod">
          <ac:chgData name="chris sainsbury" userId="743182afb8e5ade9" providerId="LiveId" clId="{EFCE9B00-87C6-48CF-875E-2F1479B75A7D}" dt="2018-06-18T20:35:56.874" v="4252" actId="1076"/>
          <ac:picMkLst>
            <pc:docMk/>
            <pc:sldMk cId="1242957726" sldId="325"/>
            <ac:picMk id="2" creationId="{CB78D493-B3E2-4D8A-9D2B-E43B3F051EDB}"/>
          </ac:picMkLst>
        </pc:picChg>
        <pc:picChg chg="del">
          <ac:chgData name="chris sainsbury" userId="743182afb8e5ade9" providerId="LiveId" clId="{EFCE9B00-87C6-48CF-875E-2F1479B75A7D}" dt="2018-06-18T20:26:49.725" v="4041" actId="478"/>
          <ac:picMkLst>
            <pc:docMk/>
            <pc:sldMk cId="1242957726" sldId="325"/>
            <ac:picMk id="4" creationId="{C481D8E4-9E3D-4828-8462-6024825D6FDF}"/>
          </ac:picMkLst>
        </pc:picChg>
      </pc:sldChg>
      <pc:sldChg chg="addSp delSp modSp add">
        <pc:chgData name="chris sainsbury" userId="743182afb8e5ade9" providerId="LiveId" clId="{EFCE9B00-87C6-48CF-875E-2F1479B75A7D}" dt="2018-06-21T09:03:14.528" v="7569" actId="20577"/>
        <pc:sldMkLst>
          <pc:docMk/>
          <pc:sldMk cId="2418255581" sldId="326"/>
        </pc:sldMkLst>
        <pc:spChg chg="del">
          <ac:chgData name="chris sainsbury" userId="743182afb8e5ade9" providerId="LiveId" clId="{EFCE9B00-87C6-48CF-875E-2F1479B75A7D}" dt="2018-06-18T20:38:49.726" v="4381" actId="478"/>
          <ac:spMkLst>
            <pc:docMk/>
            <pc:sldMk cId="2418255581" sldId="326"/>
            <ac:spMk id="5" creationId="{F9F7489C-7BB3-442A-8CAF-52D56E1F81CB}"/>
          </ac:spMkLst>
        </pc:spChg>
        <pc:spChg chg="add del">
          <ac:chgData name="chris sainsbury" userId="743182afb8e5ade9" providerId="LiveId" clId="{EFCE9B00-87C6-48CF-875E-2F1479B75A7D}" dt="2018-06-18T20:48:50.578" v="4616" actId="478"/>
          <ac:spMkLst>
            <pc:docMk/>
            <pc:sldMk cId="2418255581" sldId="326"/>
            <ac:spMk id="7" creationId="{E3E3DFF4-59E1-4217-939A-2939168406DA}"/>
          </ac:spMkLst>
        </pc:spChg>
        <pc:spChg chg="add">
          <ac:chgData name="chris sainsbury" userId="743182afb8e5ade9" providerId="LiveId" clId="{EFCE9B00-87C6-48CF-875E-2F1479B75A7D}" dt="2018-06-18T20:48:48.399" v="4615" actId="1038"/>
          <ac:spMkLst>
            <pc:docMk/>
            <pc:sldMk cId="2418255581" sldId="326"/>
            <ac:spMk id="8" creationId="{2C8BCB6E-FDE6-4552-906A-FEBA0700690F}"/>
          </ac:spMkLst>
        </pc:spChg>
        <pc:spChg chg="add mod topLvl">
          <ac:chgData name="chris sainsbury" userId="743182afb8e5ade9" providerId="LiveId" clId="{EFCE9B00-87C6-48CF-875E-2F1479B75A7D}" dt="2018-06-21T09:03:14.528" v="7569" actId="20577"/>
          <ac:spMkLst>
            <pc:docMk/>
            <pc:sldMk cId="2418255581" sldId="326"/>
            <ac:spMk id="9" creationId="{1D76EF5E-D695-4E42-BE15-B173295BDD84}"/>
          </ac:spMkLst>
        </pc:spChg>
        <pc:grpChg chg="add del mod">
          <ac:chgData name="chris sainsbury" userId="743182afb8e5ade9" providerId="LiveId" clId="{EFCE9B00-87C6-48CF-875E-2F1479B75A7D}" dt="2018-06-21T09:02:53.519" v="7532" actId="478"/>
          <ac:grpSpMkLst>
            <pc:docMk/>
            <pc:sldMk cId="2418255581" sldId="326"/>
            <ac:grpSpMk id="3" creationId="{1C879951-C733-4DD8-A06E-95AC0F586EFF}"/>
          </ac:grpSpMkLst>
        </pc:grpChg>
        <pc:grpChg chg="add del mod">
          <ac:chgData name="chris sainsbury" userId="743182afb8e5ade9" providerId="LiveId" clId="{EFCE9B00-87C6-48CF-875E-2F1479B75A7D}" dt="2018-06-18T20:51:11.344" v="4701" actId="165"/>
          <ac:grpSpMkLst>
            <pc:docMk/>
            <pc:sldMk cId="2418255581" sldId="326"/>
            <ac:grpSpMk id="4" creationId="{5CF9B012-0C17-4533-9706-6998D4F38C6E}"/>
          </ac:grpSpMkLst>
        </pc:grpChg>
        <pc:picChg chg="mod topLvl">
          <ac:chgData name="chris sainsbury" userId="743182afb8e5ade9" providerId="LiveId" clId="{EFCE9B00-87C6-48CF-875E-2F1479B75A7D}" dt="2018-06-18T20:51:18.436" v="4714" actId="1037"/>
          <ac:picMkLst>
            <pc:docMk/>
            <pc:sldMk cId="2418255581" sldId="326"/>
            <ac:picMk id="2" creationId="{CB78D493-B3E2-4D8A-9D2B-E43B3F051EDB}"/>
          </ac:picMkLst>
        </pc:picChg>
        <pc:picChg chg="add del mod topLvl">
          <ac:chgData name="chris sainsbury" userId="743182afb8e5ade9" providerId="LiveId" clId="{EFCE9B00-87C6-48CF-875E-2F1479B75A7D}" dt="2018-06-21T09:02:53.519" v="7532" actId="478"/>
          <ac:picMkLst>
            <pc:docMk/>
            <pc:sldMk cId="2418255581" sldId="326"/>
            <ac:picMk id="6" creationId="{18493547-B410-4997-890A-7AB9C28666DC}"/>
          </ac:picMkLst>
        </pc:picChg>
        <pc:picChg chg="add mod topLvl">
          <ac:chgData name="chris sainsbury" userId="743182afb8e5ade9" providerId="LiveId" clId="{EFCE9B00-87C6-48CF-875E-2F1479B75A7D}" dt="2018-06-18T20:51:23.070" v="4728" actId="1038"/>
          <ac:picMkLst>
            <pc:docMk/>
            <pc:sldMk cId="2418255581" sldId="326"/>
            <ac:picMk id="1026" creationId="{0BB3AF08-EBB5-4251-8B02-B6BD60ED081C}"/>
          </ac:picMkLst>
        </pc:picChg>
      </pc:sldChg>
      <pc:sldChg chg="delSp modSp add">
        <pc:chgData name="chris sainsbury" userId="743182afb8e5ade9" providerId="LiveId" clId="{EFCE9B00-87C6-48CF-875E-2F1479B75A7D}" dt="2018-06-18T21:05:00.982" v="4753" actId="20577"/>
        <pc:sldMkLst>
          <pc:docMk/>
          <pc:sldMk cId="2174074389" sldId="327"/>
        </pc:sldMkLst>
        <pc:spChg chg="del">
          <ac:chgData name="chris sainsbury" userId="743182afb8e5ade9" providerId="LiveId" clId="{EFCE9B00-87C6-48CF-875E-2F1479B75A7D}" dt="2018-06-18T20:44:45.647" v="4392" actId="478"/>
          <ac:spMkLst>
            <pc:docMk/>
            <pc:sldMk cId="2174074389" sldId="327"/>
            <ac:spMk id="2" creationId="{74D1DF2D-288D-4865-8D12-53DD45ACE67C}"/>
          </ac:spMkLst>
        </pc:spChg>
        <pc:spChg chg="del">
          <ac:chgData name="chris sainsbury" userId="743182afb8e5ade9" providerId="LiveId" clId="{EFCE9B00-87C6-48CF-875E-2F1479B75A7D}" dt="2018-06-18T20:44:45.647" v="4392" actId="478"/>
          <ac:spMkLst>
            <pc:docMk/>
            <pc:sldMk cId="2174074389" sldId="327"/>
            <ac:spMk id="3" creationId="{A40F0DC5-6284-4FAB-9393-B9FBCA7E4616}"/>
          </ac:spMkLst>
        </pc:spChg>
        <pc:spChg chg="mod">
          <ac:chgData name="chris sainsbury" userId="743182afb8e5ade9" providerId="LiveId" clId="{EFCE9B00-87C6-48CF-875E-2F1479B75A7D}" dt="2018-06-18T21:05:00.982" v="4753" actId="20577"/>
          <ac:spMkLst>
            <pc:docMk/>
            <pc:sldMk cId="2174074389" sldId="327"/>
            <ac:spMk id="5" creationId="{388EC490-0C8D-4A40-82EF-DE358458FD29}"/>
          </ac:spMkLst>
        </pc:spChg>
        <pc:picChg chg="del">
          <ac:chgData name="chris sainsbury" userId="743182afb8e5ade9" providerId="LiveId" clId="{EFCE9B00-87C6-48CF-875E-2F1479B75A7D}" dt="2018-06-18T20:44:45.647" v="4392" actId="478"/>
          <ac:picMkLst>
            <pc:docMk/>
            <pc:sldMk cId="2174074389" sldId="327"/>
            <ac:picMk id="4" creationId="{C481D8E4-9E3D-4828-8462-6024825D6FDF}"/>
          </ac:picMkLst>
        </pc:picChg>
        <pc:cxnChg chg="del mod">
          <ac:chgData name="chris sainsbury" userId="743182afb8e5ade9" providerId="LiveId" clId="{EFCE9B00-87C6-48CF-875E-2F1479B75A7D}" dt="2018-06-18T20:44:45.647" v="4392" actId="478"/>
          <ac:cxnSpMkLst>
            <pc:docMk/>
            <pc:sldMk cId="2174074389" sldId="327"/>
            <ac:cxnSpMk id="7" creationId="{A0EA7496-8F03-4AAD-AF47-295555477A0F}"/>
          </ac:cxnSpMkLst>
        </pc:cxnChg>
      </pc:sldChg>
      <pc:sldChg chg="addSp delSp modSp add">
        <pc:chgData name="chris sainsbury" userId="743182afb8e5ade9" providerId="LiveId" clId="{EFCE9B00-87C6-48CF-875E-2F1479B75A7D}" dt="2018-06-18T21:05:43.665" v="4764" actId="1076"/>
        <pc:sldMkLst>
          <pc:docMk/>
          <pc:sldMk cId="933681377" sldId="328"/>
        </pc:sldMkLst>
        <pc:spChg chg="del">
          <ac:chgData name="chris sainsbury" userId="743182afb8e5ade9" providerId="LiveId" clId="{EFCE9B00-87C6-48CF-875E-2F1479B75A7D}" dt="2018-06-18T20:54:37.884" v="4744" actId="478"/>
          <ac:spMkLst>
            <pc:docMk/>
            <pc:sldMk cId="933681377" sldId="328"/>
            <ac:spMk id="2" creationId="{A3499E42-8155-49A5-A0AB-EA6414A7348D}"/>
          </ac:spMkLst>
        </pc:spChg>
        <pc:spChg chg="del">
          <ac:chgData name="chris sainsbury" userId="743182afb8e5ade9" providerId="LiveId" clId="{EFCE9B00-87C6-48CF-875E-2F1479B75A7D}" dt="2018-06-18T20:54:37.884" v="4744" actId="478"/>
          <ac:spMkLst>
            <pc:docMk/>
            <pc:sldMk cId="933681377" sldId="328"/>
            <ac:spMk id="3" creationId="{BF43DE4F-2E48-4A1E-9F6D-73779AB1F1AA}"/>
          </ac:spMkLst>
        </pc:spChg>
        <pc:spChg chg="del">
          <ac:chgData name="chris sainsbury" userId="743182afb8e5ade9" providerId="LiveId" clId="{EFCE9B00-87C6-48CF-875E-2F1479B75A7D}" dt="2018-06-18T20:54:37.884" v="4744" actId="478"/>
          <ac:spMkLst>
            <pc:docMk/>
            <pc:sldMk cId="933681377" sldId="328"/>
            <ac:spMk id="4" creationId="{7C5D6CC2-02B0-4BEC-B8D3-98E4CF1E5CBA}"/>
          </ac:spMkLst>
        </pc:spChg>
        <pc:spChg chg="del">
          <ac:chgData name="chris sainsbury" userId="743182afb8e5ade9" providerId="LiveId" clId="{EFCE9B00-87C6-48CF-875E-2F1479B75A7D}" dt="2018-06-18T20:54:37.884" v="4744" actId="478"/>
          <ac:spMkLst>
            <pc:docMk/>
            <pc:sldMk cId="933681377" sldId="328"/>
            <ac:spMk id="5" creationId="{25A2D602-6685-4103-8CA7-7915A6DE0A2E}"/>
          </ac:spMkLst>
        </pc:spChg>
        <pc:spChg chg="del">
          <ac:chgData name="chris sainsbury" userId="743182afb8e5ade9" providerId="LiveId" clId="{EFCE9B00-87C6-48CF-875E-2F1479B75A7D}" dt="2018-06-18T20:54:37.884" v="4744" actId="478"/>
          <ac:spMkLst>
            <pc:docMk/>
            <pc:sldMk cId="933681377" sldId="328"/>
            <ac:spMk id="6" creationId="{986D4C70-1EE6-499D-82DE-CD1EF8E9CB1F}"/>
          </ac:spMkLst>
        </pc:spChg>
        <pc:spChg chg="del">
          <ac:chgData name="chris sainsbury" userId="743182afb8e5ade9" providerId="LiveId" clId="{EFCE9B00-87C6-48CF-875E-2F1479B75A7D}" dt="2018-06-18T20:54:37.884" v="4744" actId="478"/>
          <ac:spMkLst>
            <pc:docMk/>
            <pc:sldMk cId="933681377" sldId="328"/>
            <ac:spMk id="7" creationId="{0C66D508-18D1-46EA-A767-1B9BE2A167A4}"/>
          </ac:spMkLst>
        </pc:spChg>
        <pc:spChg chg="del">
          <ac:chgData name="chris sainsbury" userId="743182afb8e5ade9" providerId="LiveId" clId="{EFCE9B00-87C6-48CF-875E-2F1479B75A7D}" dt="2018-06-18T20:54:37.884" v="4744" actId="478"/>
          <ac:spMkLst>
            <pc:docMk/>
            <pc:sldMk cId="933681377" sldId="328"/>
            <ac:spMk id="8" creationId="{C1E87832-1CFE-4544-A491-9D7A8AED4D8A}"/>
          </ac:spMkLst>
        </pc:spChg>
        <pc:spChg chg="del">
          <ac:chgData name="chris sainsbury" userId="743182afb8e5ade9" providerId="LiveId" clId="{EFCE9B00-87C6-48CF-875E-2F1479B75A7D}" dt="2018-06-18T20:54:37.884" v="4744" actId="478"/>
          <ac:spMkLst>
            <pc:docMk/>
            <pc:sldMk cId="933681377" sldId="328"/>
            <ac:spMk id="9" creationId="{50CED1EA-BB1F-4EAD-9FC1-A0AD211A30A1}"/>
          </ac:spMkLst>
        </pc:spChg>
        <pc:spChg chg="del">
          <ac:chgData name="chris sainsbury" userId="743182afb8e5ade9" providerId="LiveId" clId="{EFCE9B00-87C6-48CF-875E-2F1479B75A7D}" dt="2018-06-18T20:54:37.884" v="4744" actId="478"/>
          <ac:spMkLst>
            <pc:docMk/>
            <pc:sldMk cId="933681377" sldId="328"/>
            <ac:spMk id="10" creationId="{CC8EE49A-A41E-475E-BE2F-A3B8D1A7FC1F}"/>
          </ac:spMkLst>
        </pc:spChg>
        <pc:spChg chg="add del">
          <ac:chgData name="chris sainsbury" userId="743182afb8e5ade9" providerId="LiveId" clId="{EFCE9B00-87C6-48CF-875E-2F1479B75A7D}" dt="2018-06-18T21:05:18.966" v="4755" actId="1076"/>
          <ac:spMkLst>
            <pc:docMk/>
            <pc:sldMk cId="933681377" sldId="328"/>
            <ac:spMk id="11" creationId="{B11FFA4E-DA62-4E51-B359-9B3823640A96}"/>
          </ac:spMkLst>
        </pc:spChg>
        <pc:spChg chg="add del">
          <ac:chgData name="chris sainsbury" userId="743182afb8e5ade9" providerId="LiveId" clId="{EFCE9B00-87C6-48CF-875E-2F1479B75A7D}" dt="2018-06-18T21:05:25.021" v="4757" actId="1076"/>
          <ac:spMkLst>
            <pc:docMk/>
            <pc:sldMk cId="933681377" sldId="328"/>
            <ac:spMk id="13" creationId="{FE391D48-EE47-45E5-82AD-CA22EA16F3A7}"/>
          </ac:spMkLst>
        </pc:spChg>
        <pc:spChg chg="add mod">
          <ac:chgData name="chris sainsbury" userId="743182afb8e5ade9" providerId="LiveId" clId="{EFCE9B00-87C6-48CF-875E-2F1479B75A7D}" dt="2018-06-18T21:05:43.665" v="4764" actId="1076"/>
          <ac:spMkLst>
            <pc:docMk/>
            <pc:sldMk cId="933681377" sldId="328"/>
            <ac:spMk id="14" creationId="{2E30837E-8836-4290-A0EF-BF9C4FAF5B7E}"/>
          </ac:spMkLst>
        </pc:spChg>
        <pc:spChg chg="del">
          <ac:chgData name="chris sainsbury" userId="743182afb8e5ade9" providerId="LiveId" clId="{EFCE9B00-87C6-48CF-875E-2F1479B75A7D}" dt="2018-06-18T20:54:37.884" v="4744" actId="478"/>
          <ac:spMkLst>
            <pc:docMk/>
            <pc:sldMk cId="933681377" sldId="328"/>
            <ac:spMk id="21" creationId="{36462DE0-1667-4902-9F8B-761347FAD144}"/>
          </ac:spMkLst>
        </pc:spChg>
        <pc:spChg chg="del">
          <ac:chgData name="chris sainsbury" userId="743182afb8e5ade9" providerId="LiveId" clId="{EFCE9B00-87C6-48CF-875E-2F1479B75A7D}" dt="2018-06-18T20:54:37.884" v="4744" actId="478"/>
          <ac:spMkLst>
            <pc:docMk/>
            <pc:sldMk cId="933681377" sldId="328"/>
            <ac:spMk id="25" creationId="{19A685F9-5B7E-4A28-A692-7AF773D9AE3C}"/>
          </ac:spMkLst>
        </pc:spChg>
        <pc:spChg chg="del">
          <ac:chgData name="chris sainsbury" userId="743182afb8e5ade9" providerId="LiveId" clId="{EFCE9B00-87C6-48CF-875E-2F1479B75A7D}" dt="2018-06-18T20:54:37.884" v="4744" actId="478"/>
          <ac:spMkLst>
            <pc:docMk/>
            <pc:sldMk cId="933681377" sldId="328"/>
            <ac:spMk id="41" creationId="{FF94647D-E50A-4EA3-84D2-2553ADD79983}"/>
          </ac:spMkLst>
        </pc:spChg>
        <pc:cxnChg chg="del mod">
          <ac:chgData name="chris sainsbury" userId="743182afb8e5ade9" providerId="LiveId" clId="{EFCE9B00-87C6-48CF-875E-2F1479B75A7D}" dt="2018-06-18T20:54:37.884" v="4744" actId="478"/>
          <ac:cxnSpMkLst>
            <pc:docMk/>
            <pc:sldMk cId="933681377" sldId="328"/>
            <ac:cxnSpMk id="12" creationId="{F47A3DD7-25FD-4387-AF5B-DEC1F53D41A8}"/>
          </ac:cxnSpMkLst>
        </pc:cxnChg>
        <pc:cxnChg chg="del mod">
          <ac:chgData name="chris sainsbury" userId="743182afb8e5ade9" providerId="LiveId" clId="{EFCE9B00-87C6-48CF-875E-2F1479B75A7D}" dt="2018-06-18T20:54:37.884" v="4744" actId="478"/>
          <ac:cxnSpMkLst>
            <pc:docMk/>
            <pc:sldMk cId="933681377" sldId="328"/>
            <ac:cxnSpMk id="16" creationId="{6744A53E-C828-4084-9219-848B9ADA0CA0}"/>
          </ac:cxnSpMkLst>
        </pc:cxnChg>
        <pc:cxnChg chg="del mod">
          <ac:chgData name="chris sainsbury" userId="743182afb8e5ade9" providerId="LiveId" clId="{EFCE9B00-87C6-48CF-875E-2F1479B75A7D}" dt="2018-06-18T20:54:37.884" v="4744" actId="478"/>
          <ac:cxnSpMkLst>
            <pc:docMk/>
            <pc:sldMk cId="933681377" sldId="328"/>
            <ac:cxnSpMk id="20" creationId="{6CBE8111-62D9-47A5-B4A8-8F03F13D1311}"/>
          </ac:cxnSpMkLst>
        </pc:cxnChg>
        <pc:cxnChg chg="del mod">
          <ac:chgData name="chris sainsbury" userId="743182afb8e5ade9" providerId="LiveId" clId="{EFCE9B00-87C6-48CF-875E-2F1479B75A7D}" dt="2018-06-18T20:54:37.884" v="4744" actId="478"/>
          <ac:cxnSpMkLst>
            <pc:docMk/>
            <pc:sldMk cId="933681377" sldId="328"/>
            <ac:cxnSpMk id="22" creationId="{6A1072AA-99B3-46BF-A1B6-03E5B97DA8AC}"/>
          </ac:cxnSpMkLst>
        </pc:cxnChg>
        <pc:cxnChg chg="del mod">
          <ac:chgData name="chris sainsbury" userId="743182afb8e5ade9" providerId="LiveId" clId="{EFCE9B00-87C6-48CF-875E-2F1479B75A7D}" dt="2018-06-18T20:54:37.884" v="4744" actId="478"/>
          <ac:cxnSpMkLst>
            <pc:docMk/>
            <pc:sldMk cId="933681377" sldId="328"/>
            <ac:cxnSpMk id="24" creationId="{120D08DE-AD0A-41B6-A7A7-79EA2561B39F}"/>
          </ac:cxnSpMkLst>
        </pc:cxnChg>
        <pc:cxnChg chg="del mod">
          <ac:chgData name="chris sainsbury" userId="743182afb8e5ade9" providerId="LiveId" clId="{EFCE9B00-87C6-48CF-875E-2F1479B75A7D}" dt="2018-06-18T20:54:37.884" v="4744" actId="478"/>
          <ac:cxnSpMkLst>
            <pc:docMk/>
            <pc:sldMk cId="933681377" sldId="328"/>
            <ac:cxnSpMk id="26" creationId="{B1B50763-4A8A-4AD6-8186-48BB4DB13E35}"/>
          </ac:cxnSpMkLst>
        </pc:cxnChg>
        <pc:cxnChg chg="del mod">
          <ac:chgData name="chris sainsbury" userId="743182afb8e5ade9" providerId="LiveId" clId="{EFCE9B00-87C6-48CF-875E-2F1479B75A7D}" dt="2018-06-18T20:54:37.884" v="4744" actId="478"/>
          <ac:cxnSpMkLst>
            <pc:docMk/>
            <pc:sldMk cId="933681377" sldId="328"/>
            <ac:cxnSpMk id="27" creationId="{0F367E8D-B79F-4C15-A553-6729FD50E8B5}"/>
          </ac:cxnSpMkLst>
        </pc:cxnChg>
        <pc:cxnChg chg="del mod">
          <ac:chgData name="chris sainsbury" userId="743182afb8e5ade9" providerId="LiveId" clId="{EFCE9B00-87C6-48CF-875E-2F1479B75A7D}" dt="2018-06-18T20:54:37.884" v="4744" actId="478"/>
          <ac:cxnSpMkLst>
            <pc:docMk/>
            <pc:sldMk cId="933681377" sldId="328"/>
            <ac:cxnSpMk id="34" creationId="{EECFE80E-FEF3-4915-B9E8-C48081DC3D51}"/>
          </ac:cxnSpMkLst>
        </pc:cxnChg>
        <pc:cxnChg chg="del mod">
          <ac:chgData name="chris sainsbury" userId="743182afb8e5ade9" providerId="LiveId" clId="{EFCE9B00-87C6-48CF-875E-2F1479B75A7D}" dt="2018-06-18T20:54:37.884" v="4744" actId="478"/>
          <ac:cxnSpMkLst>
            <pc:docMk/>
            <pc:sldMk cId="933681377" sldId="328"/>
            <ac:cxnSpMk id="40" creationId="{07A7F262-D337-4336-9A09-9F975FDA2FBB}"/>
          </ac:cxnSpMkLst>
        </pc:cxnChg>
        <pc:cxnChg chg="del mod">
          <ac:chgData name="chris sainsbury" userId="743182afb8e5ade9" providerId="LiveId" clId="{EFCE9B00-87C6-48CF-875E-2F1479B75A7D}" dt="2018-06-18T20:54:37.884" v="4744" actId="478"/>
          <ac:cxnSpMkLst>
            <pc:docMk/>
            <pc:sldMk cId="933681377" sldId="328"/>
            <ac:cxnSpMk id="42" creationId="{AE47015A-B704-4876-B51E-A0E6A39E856B}"/>
          </ac:cxnSpMkLst>
        </pc:cxnChg>
        <pc:cxnChg chg="del mod">
          <ac:chgData name="chris sainsbury" userId="743182afb8e5ade9" providerId="LiveId" clId="{EFCE9B00-87C6-48CF-875E-2F1479B75A7D}" dt="2018-06-18T20:54:37.884" v="4744" actId="478"/>
          <ac:cxnSpMkLst>
            <pc:docMk/>
            <pc:sldMk cId="933681377" sldId="328"/>
            <ac:cxnSpMk id="45" creationId="{F33100CD-2B0C-4A65-A6C5-97E44327D3A0}"/>
          </ac:cxnSpMkLst>
        </pc:cxnChg>
        <pc:cxnChg chg="del mod">
          <ac:chgData name="chris sainsbury" userId="743182afb8e5ade9" providerId="LiveId" clId="{EFCE9B00-87C6-48CF-875E-2F1479B75A7D}" dt="2018-06-18T20:54:37.884" v="4744" actId="478"/>
          <ac:cxnSpMkLst>
            <pc:docMk/>
            <pc:sldMk cId="933681377" sldId="328"/>
            <ac:cxnSpMk id="46" creationId="{6BAF7EA1-F629-40CC-B223-F6FC8FEF8E06}"/>
          </ac:cxnSpMkLst>
        </pc:cxnChg>
        <pc:cxnChg chg="del mod">
          <ac:chgData name="chris sainsbury" userId="743182afb8e5ade9" providerId="LiveId" clId="{EFCE9B00-87C6-48CF-875E-2F1479B75A7D}" dt="2018-06-18T20:54:37.884" v="4744" actId="478"/>
          <ac:cxnSpMkLst>
            <pc:docMk/>
            <pc:sldMk cId="933681377" sldId="328"/>
            <ac:cxnSpMk id="49" creationId="{6A586F80-9DC8-4012-A119-DEF5516659CD}"/>
          </ac:cxnSpMkLst>
        </pc:cxnChg>
      </pc:sldChg>
      <pc:sldChg chg="add ord">
        <pc:chgData name="chris sainsbury" userId="743182afb8e5ade9" providerId="LiveId" clId="{EFCE9B00-87C6-48CF-875E-2F1479B75A7D}" dt="2018-06-18T20:55:13.317" v="4746" actId="114"/>
        <pc:sldMkLst>
          <pc:docMk/>
          <pc:sldMk cId="1616895775" sldId="329"/>
        </pc:sldMkLst>
      </pc:sldChg>
      <pc:sldChg chg="addSp delSp modSp add ord">
        <pc:chgData name="chris sainsbury" userId="743182afb8e5ade9" providerId="LiveId" clId="{EFCE9B00-87C6-48CF-875E-2F1479B75A7D}" dt="2018-06-21T08:54:12.590" v="7497" actId="1038"/>
        <pc:sldMkLst>
          <pc:docMk/>
          <pc:sldMk cId="57963224" sldId="330"/>
        </pc:sldMkLst>
        <pc:spChg chg="add del mod">
          <ac:chgData name="chris sainsbury" userId="743182afb8e5ade9" providerId="LiveId" clId="{EFCE9B00-87C6-48CF-875E-2F1479B75A7D}" dt="2018-06-21T08:51:39.578" v="7430" actId="478"/>
          <ac:spMkLst>
            <pc:docMk/>
            <pc:sldMk cId="57963224" sldId="330"/>
            <ac:spMk id="3" creationId="{0EEB29CB-4741-40E2-A483-545665A4D112}"/>
          </ac:spMkLst>
        </pc:spChg>
        <pc:spChg chg="add del mod">
          <ac:chgData name="chris sainsbury" userId="743182afb8e5ade9" providerId="LiveId" clId="{EFCE9B00-87C6-48CF-875E-2F1479B75A7D}" dt="2018-06-21T08:54:12.590" v="7497" actId="1038"/>
          <ac:spMkLst>
            <pc:docMk/>
            <pc:sldMk cId="57963224" sldId="330"/>
            <ac:spMk id="4" creationId="{C6F00901-F611-4DCE-B8EB-0A21C5DCA8E3}"/>
          </ac:spMkLst>
        </pc:spChg>
        <pc:spChg chg="add del">
          <ac:chgData name="chris sainsbury" userId="743182afb8e5ade9" providerId="LiveId" clId="{EFCE9B00-87C6-48CF-875E-2F1479B75A7D}" dt="2018-06-21T08:52:00.921" v="7437" actId="478"/>
          <ac:spMkLst>
            <pc:docMk/>
            <pc:sldMk cId="57963224" sldId="330"/>
            <ac:spMk id="7" creationId="{F2E8C985-4E61-4ACA-B535-326B841E23DD}"/>
          </ac:spMkLst>
        </pc:spChg>
        <pc:spChg chg="mod">
          <ac:chgData name="chris sainsbury" userId="743182afb8e5ade9" providerId="LiveId" clId="{EFCE9B00-87C6-48CF-875E-2F1479B75A7D}" dt="2018-06-21T08:53:10.302" v="7446" actId="1076"/>
          <ac:spMkLst>
            <pc:docMk/>
            <pc:sldMk cId="57963224" sldId="330"/>
            <ac:spMk id="14" creationId="{2E30837E-8836-4290-A0EF-BF9C4FAF5B7E}"/>
          </ac:spMkLst>
        </pc:spChg>
        <pc:picChg chg="add del mod">
          <ac:chgData name="chris sainsbury" userId="743182afb8e5ade9" providerId="LiveId" clId="{EFCE9B00-87C6-48CF-875E-2F1479B75A7D}" dt="2018-06-21T08:54:12.590" v="7497" actId="1038"/>
          <ac:picMkLst>
            <pc:docMk/>
            <pc:sldMk cId="57963224" sldId="330"/>
            <ac:picMk id="5" creationId="{052B158D-F3E9-4BE2-BB85-9592E4834349}"/>
          </ac:picMkLst>
        </pc:picChg>
        <pc:picChg chg="add del mod">
          <ac:chgData name="chris sainsbury" userId="743182afb8e5ade9" providerId="LiveId" clId="{EFCE9B00-87C6-48CF-875E-2F1479B75A7D}" dt="2018-06-21T08:51:47.981" v="7433" actId="478"/>
          <ac:picMkLst>
            <pc:docMk/>
            <pc:sldMk cId="57963224" sldId="330"/>
            <ac:picMk id="6" creationId="{C73B71BD-6DA1-4049-B1AF-FA40756EDDF2}"/>
          </ac:picMkLst>
        </pc:picChg>
      </pc:sldChg>
      <pc:sldChg chg="modSp add ord">
        <pc:chgData name="chris sainsbury" userId="743182afb8e5ade9" providerId="LiveId" clId="{EFCE9B00-87C6-48CF-875E-2F1479B75A7D}" dt="2018-06-21T08:54:46.638" v="7531" actId="20577"/>
        <pc:sldMkLst>
          <pc:docMk/>
          <pc:sldMk cId="2612736284" sldId="331"/>
        </pc:sldMkLst>
        <pc:spChg chg="mod">
          <ac:chgData name="chris sainsbury" userId="743182afb8e5ade9" providerId="LiveId" clId="{EFCE9B00-87C6-48CF-875E-2F1479B75A7D}" dt="2018-06-21T08:54:46.638" v="7531" actId="20577"/>
          <ac:spMkLst>
            <pc:docMk/>
            <pc:sldMk cId="2612736284" sldId="331"/>
            <ac:spMk id="14" creationId="{2E30837E-8836-4290-A0EF-BF9C4FAF5B7E}"/>
          </ac:spMkLst>
        </pc:spChg>
      </pc:sldChg>
      <pc:sldChg chg="addSp delSp modSp add ord">
        <pc:chgData name="chris sainsbury" userId="743182afb8e5ade9" providerId="LiveId" clId="{EFCE9B00-87C6-48CF-875E-2F1479B75A7D}" dt="2018-06-19T16:54:45.007" v="5364" actId="20577"/>
        <pc:sldMkLst>
          <pc:docMk/>
          <pc:sldMk cId="3209389410" sldId="332"/>
        </pc:sldMkLst>
        <pc:spChg chg="del">
          <ac:chgData name="chris sainsbury" userId="743182afb8e5ade9" providerId="LiveId" clId="{EFCE9B00-87C6-48CF-875E-2F1479B75A7D}" dt="2018-06-19T16:50:32.579" v="5279" actId="478"/>
          <ac:spMkLst>
            <pc:docMk/>
            <pc:sldMk cId="3209389410" sldId="332"/>
            <ac:spMk id="74" creationId="{69BDA209-96F7-49B5-9FD0-1A87E556F416}"/>
          </ac:spMkLst>
        </pc:spChg>
        <pc:spChg chg="del">
          <ac:chgData name="chris sainsbury" userId="743182afb8e5ade9" providerId="LiveId" clId="{EFCE9B00-87C6-48CF-875E-2F1479B75A7D}" dt="2018-06-19T16:50:32.579" v="5279" actId="478"/>
          <ac:spMkLst>
            <pc:docMk/>
            <pc:sldMk cId="3209389410" sldId="332"/>
            <ac:spMk id="75" creationId="{6A7D525F-B137-4D1A-8818-5338BF0D3ECD}"/>
          </ac:spMkLst>
        </pc:spChg>
        <pc:spChg chg="del">
          <ac:chgData name="chris sainsbury" userId="743182afb8e5ade9" providerId="LiveId" clId="{EFCE9B00-87C6-48CF-875E-2F1479B75A7D}" dt="2018-06-19T16:50:32.579" v="5279" actId="478"/>
          <ac:spMkLst>
            <pc:docMk/>
            <pc:sldMk cId="3209389410" sldId="332"/>
            <ac:spMk id="76" creationId="{AF543462-8B01-40AF-9A50-07E9FBC6360F}"/>
          </ac:spMkLst>
        </pc:spChg>
        <pc:spChg chg="del">
          <ac:chgData name="chris sainsbury" userId="743182afb8e5ade9" providerId="LiveId" clId="{EFCE9B00-87C6-48CF-875E-2F1479B75A7D}" dt="2018-06-19T16:50:32.579" v="5279" actId="478"/>
          <ac:spMkLst>
            <pc:docMk/>
            <pc:sldMk cId="3209389410" sldId="332"/>
            <ac:spMk id="79" creationId="{884BA45F-8710-48E7-B0CC-6CF9DED2DE71}"/>
          </ac:spMkLst>
        </pc:spChg>
        <pc:spChg chg="mod">
          <ac:chgData name="chris sainsbury" userId="743182afb8e5ade9" providerId="LiveId" clId="{EFCE9B00-87C6-48CF-875E-2F1479B75A7D}" dt="2018-06-19T16:54:45.007" v="5364" actId="20577"/>
          <ac:spMkLst>
            <pc:docMk/>
            <pc:sldMk cId="3209389410" sldId="332"/>
            <ac:spMk id="80" creationId="{853380C4-970E-4714-A8CF-A6913F2299C3}"/>
          </ac:spMkLst>
        </pc:spChg>
        <pc:picChg chg="add mod">
          <ac:chgData name="chris sainsbury" userId="743182afb8e5ade9" providerId="LiveId" clId="{EFCE9B00-87C6-48CF-875E-2F1479B75A7D}" dt="2018-06-19T16:53:27.456" v="5291" actId="14100"/>
          <ac:picMkLst>
            <pc:docMk/>
            <pc:sldMk cId="3209389410" sldId="332"/>
            <ac:picMk id="2" creationId="{1E2E32FF-5049-4F26-A6A0-173C360F5375}"/>
          </ac:picMkLst>
        </pc:picChg>
        <pc:picChg chg="add mod">
          <ac:chgData name="chris sainsbury" userId="743182afb8e5ade9" providerId="LiveId" clId="{EFCE9B00-87C6-48CF-875E-2F1479B75A7D}" dt="2018-06-19T16:53:18.993" v="5289" actId="1076"/>
          <ac:picMkLst>
            <pc:docMk/>
            <pc:sldMk cId="3209389410" sldId="332"/>
            <ac:picMk id="3" creationId="{671C0D8C-FBA8-4B4D-8687-3609593CE606}"/>
          </ac:picMkLst>
        </pc:picChg>
        <pc:picChg chg="del">
          <ac:chgData name="chris sainsbury" userId="743182afb8e5ade9" providerId="LiveId" clId="{EFCE9B00-87C6-48CF-875E-2F1479B75A7D}" dt="2018-06-19T16:50:32.579" v="5279" actId="478"/>
          <ac:picMkLst>
            <pc:docMk/>
            <pc:sldMk cId="3209389410" sldId="332"/>
            <ac:picMk id="71" creationId="{364707B5-84C7-4378-9229-8EB409A831D5}"/>
          </ac:picMkLst>
        </pc:picChg>
        <pc:picChg chg="del">
          <ac:chgData name="chris sainsbury" userId="743182afb8e5ade9" providerId="LiveId" clId="{EFCE9B00-87C6-48CF-875E-2F1479B75A7D}" dt="2018-06-19T16:50:32.579" v="5279" actId="478"/>
          <ac:picMkLst>
            <pc:docMk/>
            <pc:sldMk cId="3209389410" sldId="332"/>
            <ac:picMk id="72" creationId="{5B27C7F5-16A2-4FAE-B3CB-CA16EE2765E0}"/>
          </ac:picMkLst>
        </pc:picChg>
        <pc:picChg chg="del">
          <ac:chgData name="chris sainsbury" userId="743182afb8e5ade9" providerId="LiveId" clId="{EFCE9B00-87C6-48CF-875E-2F1479B75A7D}" dt="2018-06-19T16:50:32.579" v="5279" actId="478"/>
          <ac:picMkLst>
            <pc:docMk/>
            <pc:sldMk cId="3209389410" sldId="332"/>
            <ac:picMk id="73" creationId="{916AEF2F-E107-4F52-95E5-66018DFCF797}"/>
          </ac:picMkLst>
        </pc:picChg>
        <pc:picChg chg="del">
          <ac:chgData name="chris sainsbury" userId="743182afb8e5ade9" providerId="LiveId" clId="{EFCE9B00-87C6-48CF-875E-2F1479B75A7D}" dt="2018-06-19T16:50:34.514" v="5280" actId="478"/>
          <ac:picMkLst>
            <pc:docMk/>
            <pc:sldMk cId="3209389410" sldId="332"/>
            <ac:picMk id="78" creationId="{036E8377-0B55-4FE7-A9CE-2CD71589F579}"/>
          </ac:picMkLst>
        </pc:picChg>
      </pc:sldChg>
      <pc:sldChg chg="addSp delSp modSp add ord">
        <pc:chgData name="chris sainsbury" userId="743182afb8e5ade9" providerId="LiveId" clId="{EFCE9B00-87C6-48CF-875E-2F1479B75A7D}" dt="2018-06-20T06:30:53.388" v="5660" actId="1076"/>
        <pc:sldMkLst>
          <pc:docMk/>
          <pc:sldMk cId="3243030932" sldId="333"/>
        </pc:sldMkLst>
        <pc:spChg chg="add del">
          <ac:chgData name="chris sainsbury" userId="743182afb8e5ade9" providerId="LiveId" clId="{EFCE9B00-87C6-48CF-875E-2F1479B75A7D}" dt="2018-06-20T06:28:55.303" v="5582" actId="478"/>
          <ac:spMkLst>
            <pc:docMk/>
            <pc:sldMk cId="3243030932" sldId="333"/>
            <ac:spMk id="2" creationId="{1230BAD4-481A-4F5B-BF0E-5432B93034FD}"/>
          </ac:spMkLst>
        </pc:spChg>
        <pc:spChg chg="del">
          <ac:chgData name="chris sainsbury" userId="743182afb8e5ade9" providerId="LiveId" clId="{EFCE9B00-87C6-48CF-875E-2F1479B75A7D}" dt="2018-06-20T06:28:51.032" v="5580" actId="478"/>
          <ac:spMkLst>
            <pc:docMk/>
            <pc:sldMk cId="3243030932" sldId="333"/>
            <ac:spMk id="3" creationId="{A2CFB29E-B897-4BB1-8825-3CCE0A3531C1}"/>
          </ac:spMkLst>
        </pc:spChg>
        <pc:spChg chg="del">
          <ac:chgData name="chris sainsbury" userId="743182afb8e5ade9" providerId="LiveId" clId="{EFCE9B00-87C6-48CF-875E-2F1479B75A7D}" dt="2018-06-20T06:28:51.032" v="5580" actId="478"/>
          <ac:spMkLst>
            <pc:docMk/>
            <pc:sldMk cId="3243030932" sldId="333"/>
            <ac:spMk id="4" creationId="{2525AD2E-76F3-46A4-8E7E-E1B3DCBF59F1}"/>
          </ac:spMkLst>
        </pc:spChg>
        <pc:spChg chg="add del">
          <ac:chgData name="chris sainsbury" userId="743182afb8e5ade9" providerId="LiveId" clId="{EFCE9B00-87C6-48CF-875E-2F1479B75A7D}" dt="2018-06-20T06:29:15.733" v="5584" actId="478"/>
          <ac:spMkLst>
            <pc:docMk/>
            <pc:sldMk cId="3243030932" sldId="333"/>
            <ac:spMk id="5" creationId="{BF7D1C51-1787-418C-8476-3D59C0623777}"/>
          </ac:spMkLst>
        </pc:spChg>
        <pc:spChg chg="add mod">
          <ac:chgData name="chris sainsbury" userId="743182afb8e5ade9" providerId="LiveId" clId="{EFCE9B00-87C6-48CF-875E-2F1479B75A7D}" dt="2018-06-20T06:30:39.592" v="5659" actId="1076"/>
          <ac:spMkLst>
            <pc:docMk/>
            <pc:sldMk cId="3243030932" sldId="333"/>
            <ac:spMk id="7" creationId="{56491506-3A8F-4AA2-B15A-7BEC2FD6FA5E}"/>
          </ac:spMkLst>
        </pc:spChg>
        <pc:picChg chg="add mod">
          <ac:chgData name="chris sainsbury" userId="743182afb8e5ade9" providerId="LiveId" clId="{EFCE9B00-87C6-48CF-875E-2F1479B75A7D}" dt="2018-06-20T06:29:39.882" v="5586" actId="1076"/>
          <ac:picMkLst>
            <pc:docMk/>
            <pc:sldMk cId="3243030932" sldId="333"/>
            <ac:picMk id="6" creationId="{C525636E-FA79-45F9-AC8F-C0F91FCB86CA}"/>
          </ac:picMkLst>
        </pc:picChg>
      </pc:sldChg>
      <pc:sldChg chg="add del">
        <pc:chgData name="chris sainsbury" userId="743182afb8e5ade9" providerId="LiveId" clId="{EFCE9B00-87C6-48CF-875E-2F1479B75A7D}" dt="2018-06-20T20:06:26.479" v="5932" actId="2696"/>
        <pc:sldMkLst>
          <pc:docMk/>
          <pc:sldMk cId="4212727576" sldId="334"/>
        </pc:sldMkLst>
      </pc:sldChg>
      <pc:sldChg chg="addSp delSp modSp add">
        <pc:chgData name="chris sainsbury" userId="743182afb8e5ade9" providerId="LiveId" clId="{EFCE9B00-87C6-48CF-875E-2F1479B75A7D}" dt="2018-06-20T20:06:16.050" v="5930" actId="20577"/>
        <pc:sldMkLst>
          <pc:docMk/>
          <pc:sldMk cId="3524887753" sldId="335"/>
        </pc:sldMkLst>
        <pc:spChg chg="add mod">
          <ac:chgData name="chris sainsbury" userId="743182afb8e5ade9" providerId="LiveId" clId="{EFCE9B00-87C6-48CF-875E-2F1479B75A7D}" dt="2018-06-20T20:05:23.387" v="5842" actId="1076"/>
          <ac:spMkLst>
            <pc:docMk/>
            <pc:sldMk cId="3524887753" sldId="335"/>
            <ac:spMk id="6" creationId="{7E3CCD66-D53A-4454-8E54-0D25A91EA4FF}"/>
          </ac:spMkLst>
        </pc:spChg>
        <pc:spChg chg="del">
          <ac:chgData name="chris sainsbury" userId="743182afb8e5ade9" providerId="LiveId" clId="{EFCE9B00-87C6-48CF-875E-2F1479B75A7D}" dt="2018-06-20T20:03:05.181" v="5746" actId="478"/>
          <ac:spMkLst>
            <pc:docMk/>
            <pc:sldMk cId="3524887753" sldId="335"/>
            <ac:spMk id="7" creationId="{2A5FF97E-EA27-45A8-A28B-129322F203FB}"/>
          </ac:spMkLst>
        </pc:spChg>
        <pc:spChg chg="add mod">
          <ac:chgData name="chris sainsbury" userId="743182afb8e5ade9" providerId="LiveId" clId="{EFCE9B00-87C6-48CF-875E-2F1479B75A7D}" dt="2018-06-20T20:05:23.387" v="5842" actId="1076"/>
          <ac:spMkLst>
            <pc:docMk/>
            <pc:sldMk cId="3524887753" sldId="335"/>
            <ac:spMk id="8" creationId="{998E3B04-685E-4171-8066-F1D8757D76A4}"/>
          </ac:spMkLst>
        </pc:spChg>
        <pc:spChg chg="add mod">
          <ac:chgData name="chris sainsbury" userId="743182afb8e5ade9" providerId="LiveId" clId="{EFCE9B00-87C6-48CF-875E-2F1479B75A7D}" dt="2018-06-20T20:06:16.050" v="5930" actId="20577"/>
          <ac:spMkLst>
            <pc:docMk/>
            <pc:sldMk cId="3524887753" sldId="335"/>
            <ac:spMk id="9" creationId="{A2372ECE-9FE5-41E4-AB0D-038ACFEC7304}"/>
          </ac:spMkLst>
        </pc:spChg>
        <pc:picChg chg="add mod">
          <ac:chgData name="chris sainsbury" userId="743182afb8e5ade9" providerId="LiveId" clId="{EFCE9B00-87C6-48CF-875E-2F1479B75A7D}" dt="2018-06-20T20:05:23.387" v="5842" actId="1076"/>
          <ac:picMkLst>
            <pc:docMk/>
            <pc:sldMk cId="3524887753" sldId="335"/>
            <ac:picMk id="2" creationId="{A10F951E-3A57-49F0-B2E7-B18094A1AF22}"/>
          </ac:picMkLst>
        </pc:picChg>
        <pc:picChg chg="del">
          <ac:chgData name="chris sainsbury" userId="743182afb8e5ade9" providerId="LiveId" clId="{EFCE9B00-87C6-48CF-875E-2F1479B75A7D}" dt="2018-06-20T20:02:56.982" v="5742" actId="478"/>
          <ac:picMkLst>
            <pc:docMk/>
            <pc:sldMk cId="3524887753" sldId="335"/>
            <ac:picMk id="5" creationId="{43A61127-E6B5-4C06-8B53-487D1D08815C}"/>
          </ac:picMkLst>
        </pc:picChg>
        <pc:cxnChg chg="add mod">
          <ac:chgData name="chris sainsbury" userId="743182afb8e5ade9" providerId="LiveId" clId="{EFCE9B00-87C6-48CF-875E-2F1479B75A7D}" dt="2018-06-20T20:05:23.387" v="5842" actId="1076"/>
          <ac:cxnSpMkLst>
            <pc:docMk/>
            <pc:sldMk cId="3524887753" sldId="335"/>
            <ac:cxnSpMk id="4" creationId="{6574F71C-924E-4BB2-94C7-275AD676CFD6}"/>
          </ac:cxnSpMkLst>
        </pc:cxnChg>
      </pc:sldChg>
      <pc:sldChg chg="addSp delSp modSp add">
        <pc:chgData name="chris sainsbury" userId="743182afb8e5ade9" providerId="LiveId" clId="{EFCE9B00-87C6-48CF-875E-2F1479B75A7D}" dt="2018-06-20T23:24:55.859" v="6234" actId="313"/>
        <pc:sldMkLst>
          <pc:docMk/>
          <pc:sldMk cId="2091288987" sldId="336"/>
        </pc:sldMkLst>
        <pc:spChg chg="del">
          <ac:chgData name="chris sainsbury" userId="743182afb8e5ade9" providerId="LiveId" clId="{EFCE9B00-87C6-48CF-875E-2F1479B75A7D}" dt="2018-06-20T22:43:41.380" v="6020" actId="478"/>
          <ac:spMkLst>
            <pc:docMk/>
            <pc:sldMk cId="2091288987" sldId="336"/>
            <ac:spMk id="4" creationId="{0DFEF6EF-6833-4F8B-B01A-9F697FF78CCD}"/>
          </ac:spMkLst>
        </pc:spChg>
        <pc:spChg chg="add del mod">
          <ac:chgData name="chris sainsbury" userId="743182afb8e5ade9" providerId="LiveId" clId="{EFCE9B00-87C6-48CF-875E-2F1479B75A7D}" dt="2018-06-20T23:08:11.012" v="6196" actId="478"/>
          <ac:spMkLst>
            <pc:docMk/>
            <pc:sldMk cId="2091288987" sldId="336"/>
            <ac:spMk id="4" creationId="{19EB3CC4-604C-475F-99DA-189226EDC668}"/>
          </ac:spMkLst>
        </pc:spChg>
        <pc:spChg chg="add mod">
          <ac:chgData name="chris sainsbury" userId="743182afb8e5ade9" providerId="LiveId" clId="{EFCE9B00-87C6-48CF-875E-2F1479B75A7D}" dt="2018-06-20T23:08:00.314" v="6195" actId="1076"/>
          <ac:spMkLst>
            <pc:docMk/>
            <pc:sldMk cId="2091288987" sldId="336"/>
            <ac:spMk id="7" creationId="{B70B8D24-9873-4992-BE27-AE7028499B6C}"/>
          </ac:spMkLst>
        </pc:spChg>
        <pc:spChg chg="add mod">
          <ac:chgData name="chris sainsbury" userId="743182afb8e5ade9" providerId="LiveId" clId="{EFCE9B00-87C6-48CF-875E-2F1479B75A7D}" dt="2018-06-20T23:24:55.859" v="6234" actId="313"/>
          <ac:spMkLst>
            <pc:docMk/>
            <pc:sldMk cId="2091288987" sldId="336"/>
            <ac:spMk id="8" creationId="{7001F66F-4AB7-49F1-90F8-A2CC847D1406}"/>
          </ac:spMkLst>
        </pc:spChg>
        <pc:spChg chg="add mod">
          <ac:chgData name="chris sainsbury" userId="743182afb8e5ade9" providerId="LiveId" clId="{EFCE9B00-87C6-48CF-875E-2F1479B75A7D}" dt="2018-06-20T23:08:15.811" v="6203" actId="20577"/>
          <ac:spMkLst>
            <pc:docMk/>
            <pc:sldMk cId="2091288987" sldId="336"/>
            <ac:spMk id="9" creationId="{C1A6F45C-463A-4DFB-BB87-A0988826CAD8}"/>
          </ac:spMkLst>
        </pc:spChg>
        <pc:picChg chg="del">
          <ac:chgData name="chris sainsbury" userId="743182afb8e5ade9" providerId="LiveId" clId="{EFCE9B00-87C6-48CF-875E-2F1479B75A7D}" dt="2018-06-20T22:43:41.380" v="6020" actId="478"/>
          <ac:picMkLst>
            <pc:docMk/>
            <pc:sldMk cId="2091288987" sldId="336"/>
            <ac:picMk id="2" creationId="{C4902149-C5A5-4705-AAC7-CFA0D4CE51CC}"/>
          </ac:picMkLst>
        </pc:picChg>
        <pc:picChg chg="del">
          <ac:chgData name="chris sainsbury" userId="743182afb8e5ade9" providerId="LiveId" clId="{EFCE9B00-87C6-48CF-875E-2F1479B75A7D}" dt="2018-06-20T22:43:41.380" v="6020" actId="478"/>
          <ac:picMkLst>
            <pc:docMk/>
            <pc:sldMk cId="2091288987" sldId="336"/>
            <ac:picMk id="3" creationId="{DF830BBC-063D-41AF-9338-EA93A90BA02F}"/>
          </ac:picMkLst>
        </pc:picChg>
        <pc:picChg chg="add mod">
          <ac:chgData name="chris sainsbury" userId="743182afb8e5ade9" providerId="LiveId" clId="{EFCE9B00-87C6-48CF-875E-2F1479B75A7D}" dt="2018-06-20T23:06:53.664" v="6130" actId="14100"/>
          <ac:picMkLst>
            <pc:docMk/>
            <pc:sldMk cId="2091288987" sldId="336"/>
            <ac:picMk id="5" creationId="{62A52291-AB7A-4438-8E25-F37B75F0CB84}"/>
          </ac:picMkLst>
        </pc:picChg>
        <pc:picChg chg="add mod">
          <ac:chgData name="chris sainsbury" userId="743182afb8e5ade9" providerId="LiveId" clId="{EFCE9B00-87C6-48CF-875E-2F1479B75A7D}" dt="2018-06-20T23:06:58.022" v="6131" actId="1076"/>
          <ac:picMkLst>
            <pc:docMk/>
            <pc:sldMk cId="2091288987" sldId="336"/>
            <ac:picMk id="6" creationId="{AB884DC3-5229-478C-BBD2-B514B12C638F}"/>
          </ac:picMkLst>
        </pc:picChg>
      </pc:sldChg>
      <pc:sldChg chg="addSp delSp modSp add">
        <pc:chgData name="chris sainsbury" userId="743182afb8e5ade9" providerId="LiveId" clId="{EFCE9B00-87C6-48CF-875E-2F1479B75A7D}" dt="2018-06-20T23:47:56.675" v="6978" actId="1076"/>
        <pc:sldMkLst>
          <pc:docMk/>
          <pc:sldMk cId="1265547903" sldId="337"/>
        </pc:sldMkLst>
        <pc:spChg chg="del mod">
          <ac:chgData name="chris sainsbury" userId="743182afb8e5ade9" providerId="LiveId" clId="{EFCE9B00-87C6-48CF-875E-2F1479B75A7D}" dt="2018-06-20T23:12:03.730" v="6207" actId="478"/>
          <ac:spMkLst>
            <pc:docMk/>
            <pc:sldMk cId="1265547903" sldId="337"/>
            <ac:spMk id="2" creationId="{B1D15B64-ABD2-4433-BB5B-1CB6F0A73E04}"/>
          </ac:spMkLst>
        </pc:spChg>
        <pc:spChg chg="add mod">
          <ac:chgData name="chris sainsbury" userId="743182afb8e5ade9" providerId="LiveId" clId="{EFCE9B00-87C6-48CF-875E-2F1479B75A7D}" dt="2018-06-20T23:13:59.494" v="6224" actId="1076"/>
          <ac:spMkLst>
            <pc:docMk/>
            <pc:sldMk cId="1265547903" sldId="337"/>
            <ac:spMk id="5" creationId="{1D2DC16F-BF15-4C65-8764-8ACB83032F73}"/>
          </ac:spMkLst>
        </pc:spChg>
        <pc:spChg chg="add mod">
          <ac:chgData name="chris sainsbury" userId="743182afb8e5ade9" providerId="LiveId" clId="{EFCE9B00-87C6-48CF-875E-2F1479B75A7D}" dt="2018-06-20T23:47:56.675" v="6978" actId="1076"/>
          <ac:spMkLst>
            <pc:docMk/>
            <pc:sldMk cId="1265547903" sldId="337"/>
            <ac:spMk id="6" creationId="{2B73C075-3A52-4A9F-AB30-3E0E23B9EC21}"/>
          </ac:spMkLst>
        </pc:spChg>
        <pc:picChg chg="add del mod">
          <ac:chgData name="chris sainsbury" userId="743182afb8e5ade9" providerId="LiveId" clId="{EFCE9B00-87C6-48CF-875E-2F1479B75A7D}" dt="2018-06-20T23:13:33.259" v="6212" actId="478"/>
          <ac:picMkLst>
            <pc:docMk/>
            <pc:sldMk cId="1265547903" sldId="337"/>
            <ac:picMk id="3" creationId="{BFA00CD4-FAA5-4953-B390-8CDE55D48D63}"/>
          </ac:picMkLst>
        </pc:picChg>
        <pc:picChg chg="add mod">
          <ac:chgData name="chris sainsbury" userId="743182afb8e5ade9" providerId="LiveId" clId="{EFCE9B00-87C6-48CF-875E-2F1479B75A7D}" dt="2018-06-20T23:13:38.973" v="6215" actId="1076"/>
          <ac:picMkLst>
            <pc:docMk/>
            <pc:sldMk cId="1265547903" sldId="337"/>
            <ac:picMk id="4" creationId="{05646B0B-A4C1-428D-BC8E-D2D3A01B1E43}"/>
          </ac:picMkLst>
        </pc:picChg>
      </pc:sldChg>
      <pc:sldChg chg="modSp add">
        <pc:chgData name="chris sainsbury" userId="743182afb8e5ade9" providerId="LiveId" clId="{EFCE9B00-87C6-48CF-875E-2F1479B75A7D}" dt="2018-06-20T23:14:15.411" v="6226" actId="1076"/>
        <pc:sldMkLst>
          <pc:docMk/>
          <pc:sldMk cId="2378904935" sldId="338"/>
        </pc:sldMkLst>
        <pc:picChg chg="mod">
          <ac:chgData name="chris sainsbury" userId="743182afb8e5ade9" providerId="LiveId" clId="{EFCE9B00-87C6-48CF-875E-2F1479B75A7D}" dt="2018-06-20T23:14:15.411" v="6226" actId="1076"/>
          <ac:picMkLst>
            <pc:docMk/>
            <pc:sldMk cId="2378904935" sldId="338"/>
            <ac:picMk id="3" creationId="{BFA00CD4-FAA5-4953-B390-8CDE55D48D63}"/>
          </ac:picMkLst>
        </pc:picChg>
      </pc:sldChg>
      <pc:sldChg chg="addSp delSp modSp add">
        <pc:chgData name="chris sainsbury" userId="743182afb8e5ade9" providerId="LiveId" clId="{EFCE9B00-87C6-48CF-875E-2F1479B75A7D}" dt="2018-06-21T05:35:25.318" v="7386" actId="1076"/>
        <pc:sldMkLst>
          <pc:docMk/>
          <pc:sldMk cId="304570697" sldId="339"/>
        </pc:sldMkLst>
        <pc:spChg chg="del">
          <ac:chgData name="chris sainsbury" userId="743182afb8e5ade9" providerId="LiveId" clId="{EFCE9B00-87C6-48CF-875E-2F1479B75A7D}" dt="2018-06-21T05:33:53.004" v="7346" actId="478"/>
          <ac:spMkLst>
            <pc:docMk/>
            <pc:sldMk cId="304570697" sldId="339"/>
            <ac:spMk id="4" creationId="{0DFEF6EF-6833-4F8B-B01A-9F697FF78CCD}"/>
          </ac:spMkLst>
        </pc:spChg>
        <pc:spChg chg="del">
          <ac:chgData name="chris sainsbury" userId="743182afb8e5ade9" providerId="LiveId" clId="{EFCE9B00-87C6-48CF-875E-2F1479B75A7D}" dt="2018-06-21T05:33:53.004" v="7346" actId="478"/>
          <ac:spMkLst>
            <pc:docMk/>
            <pc:sldMk cId="304570697" sldId="339"/>
            <ac:spMk id="5" creationId="{72BC31B9-BFAF-45FF-AFCD-4DE677903AD6}"/>
          </ac:spMkLst>
        </pc:spChg>
        <pc:spChg chg="del">
          <ac:chgData name="chris sainsbury" userId="743182afb8e5ade9" providerId="LiveId" clId="{EFCE9B00-87C6-48CF-875E-2F1479B75A7D}" dt="2018-06-21T05:33:53.004" v="7346" actId="478"/>
          <ac:spMkLst>
            <pc:docMk/>
            <pc:sldMk cId="304570697" sldId="339"/>
            <ac:spMk id="6" creationId="{AD986A36-D14B-485C-A350-21D4436EB12E}"/>
          </ac:spMkLst>
        </pc:spChg>
        <pc:spChg chg="add mod">
          <ac:chgData name="chris sainsbury" userId="743182afb8e5ade9" providerId="LiveId" clId="{EFCE9B00-87C6-48CF-875E-2F1479B75A7D}" dt="2018-06-21T05:35:25.318" v="7386" actId="1076"/>
          <ac:spMkLst>
            <pc:docMk/>
            <pc:sldMk cId="304570697" sldId="339"/>
            <ac:spMk id="8" creationId="{3AFC4CA3-4BF2-4223-A026-CEBAFF309DAE}"/>
          </ac:spMkLst>
        </pc:spChg>
        <pc:picChg chg="del">
          <ac:chgData name="chris sainsbury" userId="743182afb8e5ade9" providerId="LiveId" clId="{EFCE9B00-87C6-48CF-875E-2F1479B75A7D}" dt="2018-06-21T05:33:53.004" v="7346" actId="478"/>
          <ac:picMkLst>
            <pc:docMk/>
            <pc:sldMk cId="304570697" sldId="339"/>
            <ac:picMk id="2" creationId="{C4902149-C5A5-4705-AAC7-CFA0D4CE51CC}"/>
          </ac:picMkLst>
        </pc:picChg>
        <pc:picChg chg="del">
          <ac:chgData name="chris sainsbury" userId="743182afb8e5ade9" providerId="LiveId" clId="{EFCE9B00-87C6-48CF-875E-2F1479B75A7D}" dt="2018-06-21T05:33:53.004" v="7346" actId="478"/>
          <ac:picMkLst>
            <pc:docMk/>
            <pc:sldMk cId="304570697" sldId="339"/>
            <ac:picMk id="3" creationId="{DF830BBC-063D-41AF-9338-EA93A90BA02F}"/>
          </ac:picMkLst>
        </pc:picChg>
        <pc:picChg chg="add mod">
          <ac:chgData name="chris sainsbury" userId="743182afb8e5ade9" providerId="LiveId" clId="{EFCE9B00-87C6-48CF-875E-2F1479B75A7D}" dt="2018-06-21T05:34:42.214" v="7355" actId="1076"/>
          <ac:picMkLst>
            <pc:docMk/>
            <pc:sldMk cId="304570697" sldId="339"/>
            <ac:picMk id="7" creationId="{2044DDD4-12F8-47FE-B9A5-28EA6926FC42}"/>
          </ac:picMkLst>
        </pc:picChg>
      </pc:sldChg>
      <pc:sldChg chg="modSp add">
        <pc:chgData name="chris sainsbury" userId="743182afb8e5ade9" providerId="LiveId" clId="{EFCE9B00-87C6-48CF-875E-2F1479B75A7D}" dt="2018-06-21T04:31:55.615" v="7339" actId="20577"/>
        <pc:sldMkLst>
          <pc:docMk/>
          <pc:sldMk cId="229580839" sldId="340"/>
        </pc:sldMkLst>
        <pc:spChg chg="mod">
          <ac:chgData name="chris sainsbury" userId="743182afb8e5ade9" providerId="LiveId" clId="{EFCE9B00-87C6-48CF-875E-2F1479B75A7D}" dt="2018-06-21T04:31:55.615" v="7339" actId="20577"/>
          <ac:spMkLst>
            <pc:docMk/>
            <pc:sldMk cId="229580839" sldId="340"/>
            <ac:spMk id="14" creationId="{2E30837E-8836-4290-A0EF-BF9C4FAF5B7E}"/>
          </ac:spMkLst>
        </pc:spChg>
      </pc:sldChg>
      <pc:sldChg chg="modSp add ord">
        <pc:chgData name="chris sainsbury" userId="743182afb8e5ade9" providerId="LiveId" clId="{EFCE9B00-87C6-48CF-875E-2F1479B75A7D}" dt="2018-06-20T23:52:24.902" v="7251" actId="20577"/>
        <pc:sldMkLst>
          <pc:docMk/>
          <pc:sldMk cId="1999215545" sldId="341"/>
        </pc:sldMkLst>
        <pc:spChg chg="mod">
          <ac:chgData name="chris sainsbury" userId="743182afb8e5ade9" providerId="LiveId" clId="{EFCE9B00-87C6-48CF-875E-2F1479B75A7D}" dt="2018-06-20T23:52:24.902" v="7251" actId="20577"/>
          <ac:spMkLst>
            <pc:docMk/>
            <pc:sldMk cId="1999215545" sldId="341"/>
            <ac:spMk id="14" creationId="{2E30837E-8836-4290-A0EF-BF9C4FAF5B7E}"/>
          </ac:spMkLst>
        </pc:spChg>
      </pc:sldChg>
      <pc:sldChg chg="add">
        <pc:chgData name="chris sainsbury" userId="743182afb8e5ade9" providerId="LiveId" clId="{EFCE9B00-87C6-48CF-875E-2F1479B75A7D}" dt="2018-06-21T05:33:49.146" v="7345" actId="2696"/>
        <pc:sldMkLst>
          <pc:docMk/>
          <pc:sldMk cId="41177146" sldId="342"/>
        </pc:sldMkLst>
      </pc:sldChg>
      <pc:sldChg chg="addSp delSp modSp add ord">
        <pc:chgData name="chris sainsbury" userId="743182afb8e5ade9" providerId="LiveId" clId="{EFCE9B00-87C6-48CF-875E-2F1479B75A7D}" dt="2018-06-21T09:35:49.579" v="8144"/>
        <pc:sldMkLst>
          <pc:docMk/>
          <pc:sldMk cId="2864790145" sldId="343"/>
        </pc:sldMkLst>
        <pc:spChg chg="del mod">
          <ac:chgData name="chris sainsbury" userId="743182afb8e5ade9" providerId="LiveId" clId="{EFCE9B00-87C6-48CF-875E-2F1479B75A7D}" dt="2018-06-21T09:26:54.160" v="7839" actId="478"/>
          <ac:spMkLst>
            <pc:docMk/>
            <pc:sldMk cId="2864790145" sldId="343"/>
            <ac:spMk id="4" creationId="{5CFDAFDE-35A1-4DF8-8E38-87900DA53689}"/>
          </ac:spMkLst>
        </pc:spChg>
        <pc:spChg chg="mod">
          <ac:chgData name="chris sainsbury" userId="743182afb8e5ade9" providerId="LiveId" clId="{EFCE9B00-87C6-48CF-875E-2F1479B75A7D}" dt="2018-06-21T09:26:49.096" v="7837" actId="20577"/>
          <ac:spMkLst>
            <pc:docMk/>
            <pc:sldMk cId="2864790145" sldId="343"/>
            <ac:spMk id="5" creationId="{5C65C9D7-17FB-4391-AFD1-2AC08F8681AA}"/>
          </ac:spMkLst>
        </pc:spChg>
        <pc:spChg chg="add mod">
          <ac:chgData name="chris sainsbury" userId="743182afb8e5ade9" providerId="LiveId" clId="{EFCE9B00-87C6-48CF-875E-2F1479B75A7D}" dt="2018-06-21T09:29:02.454" v="7971" actId="20577"/>
          <ac:spMkLst>
            <pc:docMk/>
            <pc:sldMk cId="2864790145" sldId="343"/>
            <ac:spMk id="6" creationId="{2BF5239B-22ED-4038-8AC6-F6D01FB5B25E}"/>
          </ac:spMkLst>
        </pc:spChg>
        <pc:spChg chg="add mod">
          <ac:chgData name="chris sainsbury" userId="743182afb8e5ade9" providerId="LiveId" clId="{EFCE9B00-87C6-48CF-875E-2F1479B75A7D}" dt="2018-06-21T09:35:41.234" v="8143" actId="20577"/>
          <ac:spMkLst>
            <pc:docMk/>
            <pc:sldMk cId="2864790145" sldId="343"/>
            <ac:spMk id="7" creationId="{47DEC7E9-ECE5-4FA3-A8BD-569E39A70207}"/>
          </ac:spMkLst>
        </pc:spChg>
        <pc:spChg chg="mod">
          <ac:chgData name="chris sainsbury" userId="743182afb8e5ade9" providerId="LiveId" clId="{EFCE9B00-87C6-48CF-875E-2F1479B75A7D}" dt="2018-06-21T09:28:33.050" v="7953" actId="947"/>
          <ac:spMkLst>
            <pc:docMk/>
            <pc:sldMk cId="2864790145" sldId="343"/>
            <ac:spMk id="13" creationId="{82F23536-B337-4A7E-915E-109B15145CC7}"/>
          </ac:spMkLst>
        </pc:spChg>
      </pc:sldChg>
    </pc:docChg>
  </pc:docChgLst>
  <pc:docChgLst>
    <pc:chgData name="chris sainsbury" userId="743182afb8e5ade9" providerId="LiveId" clId="{738F75ED-EF08-406A-BB72-E68FE1217425}"/>
    <pc:docChg chg="undo custSel modSld">
      <pc:chgData name="chris sainsbury" userId="743182afb8e5ade9" providerId="LiveId" clId="{738F75ED-EF08-406A-BB72-E68FE1217425}" dt="2018-05-06T08:54:08.617" v="205" actId="20577"/>
      <pc:docMkLst>
        <pc:docMk/>
      </pc:docMkLst>
      <pc:sldChg chg="addSp delSp modSp">
        <pc:chgData name="chris sainsbury" userId="743182afb8e5ade9" providerId="LiveId" clId="{738F75ED-EF08-406A-BB72-E68FE1217425}" dt="2018-05-06T08:54:08.617" v="205" actId="20577"/>
        <pc:sldMkLst>
          <pc:docMk/>
          <pc:sldMk cId="2961198899" sldId="288"/>
        </pc:sldMkLst>
        <pc:spChg chg="mod">
          <ac:chgData name="chris sainsbury" userId="743182afb8e5ade9" providerId="LiveId" clId="{738F75ED-EF08-406A-BB72-E68FE1217425}" dt="2018-05-06T08:42:02.358" v="139" actId="20577"/>
          <ac:spMkLst>
            <pc:docMk/>
            <pc:sldMk cId="2961198899" sldId="288"/>
            <ac:spMk id="7" creationId="{B480B84B-617C-40F8-98B8-7CF0AC1A7FB2}"/>
          </ac:spMkLst>
        </pc:spChg>
        <pc:spChg chg="mod">
          <ac:chgData name="chris sainsbury" userId="743182afb8e5ade9" providerId="LiveId" clId="{738F75ED-EF08-406A-BB72-E68FE1217425}" dt="2018-05-06T08:41:08.152" v="136" actId="14100"/>
          <ac:spMkLst>
            <pc:docMk/>
            <pc:sldMk cId="2961198899" sldId="288"/>
            <ac:spMk id="12" creationId="{23A0F547-0DB3-4C01-B4CE-959C8CC397B1}"/>
          </ac:spMkLst>
        </pc:spChg>
        <pc:spChg chg="add mod">
          <ac:chgData name="chris sainsbury" userId="743182afb8e5ade9" providerId="LiveId" clId="{738F75ED-EF08-406A-BB72-E68FE1217425}" dt="2018-05-06T08:54:08.617" v="205" actId="20577"/>
          <ac:spMkLst>
            <pc:docMk/>
            <pc:sldMk cId="2961198899" sldId="288"/>
            <ac:spMk id="13" creationId="{6314C187-359A-42B0-AB21-46A549D0AF57}"/>
          </ac:spMkLst>
        </pc:spChg>
        <pc:grpChg chg="del">
          <ac:chgData name="chris sainsbury" userId="743182afb8e5ade9" providerId="LiveId" clId="{738F75ED-EF08-406A-BB72-E68FE1217425}" dt="2018-05-06T08:37:55.736" v="0" actId="165"/>
          <ac:grpSpMkLst>
            <pc:docMk/>
            <pc:sldMk cId="2961198899" sldId="288"/>
            <ac:grpSpMk id="3" creationId="{8CA5A6D4-44CB-43AC-9A3E-8E320BE1D585}"/>
          </ac:grpSpMkLst>
        </pc:grpChg>
        <pc:grpChg chg="del mod">
          <ac:chgData name="chris sainsbury" userId="743182afb8e5ade9" providerId="LiveId" clId="{738F75ED-EF08-406A-BB72-E68FE1217425}" dt="2018-05-06T08:38:04.504" v="4" actId="165"/>
          <ac:grpSpMkLst>
            <pc:docMk/>
            <pc:sldMk cId="2961198899" sldId="288"/>
            <ac:grpSpMk id="5" creationId="{FDD1FCE6-E5A9-4166-A34D-D6CAB1418CE0}"/>
          </ac:grpSpMkLst>
        </pc:grpChg>
        <pc:grpChg chg="add del mod">
          <ac:chgData name="chris sainsbury" userId="743182afb8e5ade9" providerId="LiveId" clId="{738F75ED-EF08-406A-BB72-E68FE1217425}" dt="2018-05-06T08:38:41.344" v="38" actId="165"/>
          <ac:grpSpMkLst>
            <pc:docMk/>
            <pc:sldMk cId="2961198899" sldId="288"/>
            <ac:grpSpMk id="6" creationId="{FDD3FCAA-BB4D-49F9-969E-0807E118815F}"/>
          </ac:grpSpMkLst>
        </pc:grpChg>
        <pc:grpChg chg="add mod">
          <ac:chgData name="chris sainsbury" userId="743182afb8e5ade9" providerId="LiveId" clId="{738F75ED-EF08-406A-BB72-E68FE1217425}" dt="2018-05-06T08:39:33.745" v="45" actId="408"/>
          <ac:grpSpMkLst>
            <pc:docMk/>
            <pc:sldMk cId="2961198899" sldId="288"/>
            <ac:grpSpMk id="8" creationId="{28A2A22E-78B9-4B2C-92DB-3E71129F7E83}"/>
          </ac:grpSpMkLst>
        </pc:grpChg>
        <pc:picChg chg="mod topLvl">
          <ac:chgData name="chris sainsbury" userId="743182afb8e5ade9" providerId="LiveId" clId="{738F75ED-EF08-406A-BB72-E68FE1217425}" dt="2018-05-06T08:39:33.745" v="45" actId="408"/>
          <ac:picMkLst>
            <pc:docMk/>
            <pc:sldMk cId="2961198899" sldId="288"/>
            <ac:picMk id="2" creationId="{CC1B54B2-2DB5-4EB0-8957-2FB8D6396FAA}"/>
          </ac:picMkLst>
        </pc:picChg>
        <pc:picChg chg="mod topLvl">
          <ac:chgData name="chris sainsbury" userId="743182afb8e5ade9" providerId="LiveId" clId="{738F75ED-EF08-406A-BB72-E68FE1217425}" dt="2018-05-06T08:39:20.844" v="44" actId="164"/>
          <ac:picMkLst>
            <pc:docMk/>
            <pc:sldMk cId="2961198899" sldId="288"/>
            <ac:picMk id="4" creationId="{5C130EAB-F6CE-411F-B815-BC62BBADCAF8}"/>
          </ac:picMkLst>
        </pc:picChg>
        <pc:picChg chg="mod">
          <ac:chgData name="chris sainsbury" userId="743182afb8e5ade9" providerId="LiveId" clId="{738F75ED-EF08-406A-BB72-E68FE1217425}" dt="2018-05-06T08:39:33.745" v="45" actId="408"/>
          <ac:picMkLst>
            <pc:docMk/>
            <pc:sldMk cId="2961198899" sldId="288"/>
            <ac:picMk id="9" creationId="{6B03ED13-63BD-461B-B6BB-3103BC6094ED}"/>
          </ac:picMkLst>
        </pc:picChg>
        <pc:picChg chg="del mod topLvl">
          <ac:chgData name="chris sainsbury" userId="743182afb8e5ade9" providerId="LiveId" clId="{738F75ED-EF08-406A-BB72-E68FE1217425}" dt="2018-05-06T08:38:00.594" v="1" actId="478"/>
          <ac:picMkLst>
            <pc:docMk/>
            <pc:sldMk cId="2961198899" sldId="288"/>
            <ac:picMk id="10" creationId="{461DC353-6198-4A9C-9ECD-827C294E21E9}"/>
          </ac:picMkLst>
        </pc:picChg>
        <pc:picChg chg="mod topLvl">
          <ac:chgData name="chris sainsbury" userId="743182afb8e5ade9" providerId="LiveId" clId="{738F75ED-EF08-406A-BB72-E68FE1217425}" dt="2018-05-06T08:39:20.844" v="44" actId="164"/>
          <ac:picMkLst>
            <pc:docMk/>
            <pc:sldMk cId="2961198899" sldId="288"/>
            <ac:picMk id="11" creationId="{BFAC4686-AAD4-4B38-BA55-11755208660A}"/>
          </ac:picMkLst>
        </pc:picChg>
        <pc:picChg chg="mod">
          <ac:chgData name="chris sainsbury" userId="743182afb8e5ade9" providerId="LiveId" clId="{738F75ED-EF08-406A-BB72-E68FE1217425}" dt="2018-05-06T08:39:33.745" v="45" actId="408"/>
          <ac:picMkLst>
            <pc:docMk/>
            <pc:sldMk cId="2961198899" sldId="288"/>
            <ac:picMk id="15" creationId="{DB6EE5E1-9283-4203-AB54-8770146D23E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csainsbury\Documents\R\_workingDirectory\nEqOneTrial\currentPaperspaceVersion\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Sheet2!$E$1</c:f>
              <c:strCache>
                <c:ptCount val="1"/>
                <c:pt idx="0">
                  <c:v>hba1c &lt;60mmol/mol, BMI delta &lt;0</c:v>
                </c:pt>
              </c:strCache>
            </c:strRef>
          </c:tx>
          <c:spPr>
            <a:solidFill>
              <a:schemeClr val="accent2"/>
            </a:solidFill>
            <a:ln>
              <a:noFill/>
            </a:ln>
            <a:effectLst/>
          </c:spPr>
          <c:invertIfNegative val="0"/>
          <c:cat>
            <c:strRef>
              <c:f>Sheet2!$C$2:$C$13</c:f>
              <c:strCache>
                <c:ptCount val="12"/>
                <c:pt idx="0">
                  <c:v>dpp4_glp1_mf</c:v>
                </c:pt>
                <c:pt idx="1">
                  <c:v>dpp4_mf</c:v>
                </c:pt>
                <c:pt idx="2">
                  <c:v>dpp4_mf_sglt2</c:v>
                </c:pt>
                <c:pt idx="3">
                  <c:v>dpp4_mf_su</c:v>
                </c:pt>
                <c:pt idx="4">
                  <c:v>dpp4_mf_tzd</c:v>
                </c:pt>
                <c:pt idx="5">
                  <c:v>glp1_mf</c:v>
                </c:pt>
                <c:pt idx="6">
                  <c:v>glp1_mf_sglt2</c:v>
                </c:pt>
                <c:pt idx="7">
                  <c:v>glp1_mf_su</c:v>
                </c:pt>
                <c:pt idx="8">
                  <c:v>mf</c:v>
                </c:pt>
                <c:pt idx="9">
                  <c:v>mf_sglt2</c:v>
                </c:pt>
                <c:pt idx="10">
                  <c:v>mf_sglt2_su</c:v>
                </c:pt>
                <c:pt idx="11">
                  <c:v>mf_su</c:v>
                </c:pt>
              </c:strCache>
            </c:strRef>
          </c:cat>
          <c:val>
            <c:numRef>
              <c:f>Sheet2!$E$2:$E$13</c:f>
              <c:numCache>
                <c:formatCode>General</c:formatCode>
                <c:ptCount val="12"/>
                <c:pt idx="0">
                  <c:v>2098</c:v>
                </c:pt>
                <c:pt idx="1">
                  <c:v>834</c:v>
                </c:pt>
                <c:pt idx="2">
                  <c:v>278</c:v>
                </c:pt>
                <c:pt idx="4">
                  <c:v>103</c:v>
                </c:pt>
                <c:pt idx="5">
                  <c:v>2192</c:v>
                </c:pt>
                <c:pt idx="6">
                  <c:v>394</c:v>
                </c:pt>
                <c:pt idx="7">
                  <c:v>17</c:v>
                </c:pt>
                <c:pt idx="8">
                  <c:v>200</c:v>
                </c:pt>
                <c:pt idx="9">
                  <c:v>345</c:v>
                </c:pt>
                <c:pt idx="10">
                  <c:v>424</c:v>
                </c:pt>
              </c:numCache>
            </c:numRef>
          </c:val>
          <c:extLst>
            <c:ext xmlns:c16="http://schemas.microsoft.com/office/drawing/2014/chart" uri="{C3380CC4-5D6E-409C-BE32-E72D297353CC}">
              <c16:uniqueId val="{00000000-C2D3-4799-8603-BBE068072D6A}"/>
            </c:ext>
          </c:extLst>
        </c:ser>
        <c:ser>
          <c:idx val="2"/>
          <c:order val="2"/>
          <c:tx>
            <c:strRef>
              <c:f>Sheet2!$F$1</c:f>
              <c:strCache>
                <c:ptCount val="1"/>
                <c:pt idx="0">
                  <c:v>hba1c &lt;60mmol/mol, SBP delta &lt;0</c:v>
                </c:pt>
              </c:strCache>
            </c:strRef>
          </c:tx>
          <c:spPr>
            <a:solidFill>
              <a:schemeClr val="accent3"/>
            </a:solidFill>
            <a:ln>
              <a:noFill/>
            </a:ln>
            <a:effectLst/>
          </c:spPr>
          <c:invertIfNegative val="0"/>
          <c:cat>
            <c:strRef>
              <c:f>Sheet2!$C$2:$C$13</c:f>
              <c:strCache>
                <c:ptCount val="12"/>
                <c:pt idx="0">
                  <c:v>dpp4_glp1_mf</c:v>
                </c:pt>
                <c:pt idx="1">
                  <c:v>dpp4_mf</c:v>
                </c:pt>
                <c:pt idx="2">
                  <c:v>dpp4_mf_sglt2</c:v>
                </c:pt>
                <c:pt idx="3">
                  <c:v>dpp4_mf_su</c:v>
                </c:pt>
                <c:pt idx="4">
                  <c:v>dpp4_mf_tzd</c:v>
                </c:pt>
                <c:pt idx="5">
                  <c:v>glp1_mf</c:v>
                </c:pt>
                <c:pt idx="6">
                  <c:v>glp1_mf_sglt2</c:v>
                </c:pt>
                <c:pt idx="7">
                  <c:v>glp1_mf_su</c:v>
                </c:pt>
                <c:pt idx="8">
                  <c:v>mf</c:v>
                </c:pt>
                <c:pt idx="9">
                  <c:v>mf_sglt2</c:v>
                </c:pt>
                <c:pt idx="10">
                  <c:v>mf_sglt2_su</c:v>
                </c:pt>
                <c:pt idx="11">
                  <c:v>mf_su</c:v>
                </c:pt>
              </c:strCache>
            </c:strRef>
          </c:cat>
          <c:val>
            <c:numRef>
              <c:f>Sheet2!$F$2:$F$13</c:f>
              <c:numCache>
                <c:formatCode>General</c:formatCode>
                <c:ptCount val="12"/>
                <c:pt idx="0">
                  <c:v>53</c:v>
                </c:pt>
                <c:pt idx="1">
                  <c:v>8</c:v>
                </c:pt>
                <c:pt idx="2">
                  <c:v>304</c:v>
                </c:pt>
                <c:pt idx="4">
                  <c:v>398</c:v>
                </c:pt>
                <c:pt idx="5">
                  <c:v>582</c:v>
                </c:pt>
                <c:pt idx="6">
                  <c:v>1371</c:v>
                </c:pt>
                <c:pt idx="7">
                  <c:v>9</c:v>
                </c:pt>
                <c:pt idx="8">
                  <c:v>579</c:v>
                </c:pt>
                <c:pt idx="9">
                  <c:v>1692</c:v>
                </c:pt>
                <c:pt idx="10">
                  <c:v>1632</c:v>
                </c:pt>
                <c:pt idx="11">
                  <c:v>219</c:v>
                </c:pt>
              </c:numCache>
            </c:numRef>
          </c:val>
          <c:extLst>
            <c:ext xmlns:c16="http://schemas.microsoft.com/office/drawing/2014/chart" uri="{C3380CC4-5D6E-409C-BE32-E72D297353CC}">
              <c16:uniqueId val="{00000001-C2D3-4799-8603-BBE068072D6A}"/>
            </c:ext>
          </c:extLst>
        </c:ser>
        <c:dLbls>
          <c:showLegendKey val="0"/>
          <c:showVal val="0"/>
          <c:showCatName val="0"/>
          <c:showSerName val="0"/>
          <c:showPercent val="0"/>
          <c:showBubbleSize val="0"/>
        </c:dLbls>
        <c:gapWidth val="219"/>
        <c:overlap val="-27"/>
        <c:axId val="584344392"/>
        <c:axId val="584341440"/>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Sheet2!$C$2:$C$13</c15:sqref>
                        </c15:formulaRef>
                      </c:ext>
                    </c:extLst>
                    <c:strCache>
                      <c:ptCount val="12"/>
                      <c:pt idx="0">
                        <c:v>dpp4_glp1_mf</c:v>
                      </c:pt>
                      <c:pt idx="1">
                        <c:v>dpp4_mf</c:v>
                      </c:pt>
                      <c:pt idx="2">
                        <c:v>dpp4_mf_sglt2</c:v>
                      </c:pt>
                      <c:pt idx="3">
                        <c:v>dpp4_mf_su</c:v>
                      </c:pt>
                      <c:pt idx="4">
                        <c:v>dpp4_mf_tzd</c:v>
                      </c:pt>
                      <c:pt idx="5">
                        <c:v>glp1_mf</c:v>
                      </c:pt>
                      <c:pt idx="6">
                        <c:v>glp1_mf_sglt2</c:v>
                      </c:pt>
                      <c:pt idx="7">
                        <c:v>glp1_mf_su</c:v>
                      </c:pt>
                      <c:pt idx="8">
                        <c:v>mf</c:v>
                      </c:pt>
                      <c:pt idx="9">
                        <c:v>mf_sglt2</c:v>
                      </c:pt>
                      <c:pt idx="10">
                        <c:v>mf_sglt2_su</c:v>
                      </c:pt>
                      <c:pt idx="11">
                        <c:v>mf_su</c:v>
                      </c:pt>
                    </c:strCache>
                  </c:strRef>
                </c:cat>
                <c:val>
                  <c:numRef>
                    <c:extLst>
                      <c:ext uri="{02D57815-91ED-43cb-92C2-25804820EDAC}">
                        <c15:formulaRef>
                          <c15:sqref>Sheet2!$D$2:$D$13</c15:sqref>
                        </c15:formulaRef>
                      </c:ext>
                    </c:extLst>
                    <c:numCache>
                      <c:formatCode>General</c:formatCode>
                      <c:ptCount val="12"/>
                      <c:pt idx="2">
                        <c:v>1753</c:v>
                      </c:pt>
                      <c:pt idx="3">
                        <c:v>141</c:v>
                      </c:pt>
                      <c:pt idx="4">
                        <c:v>2</c:v>
                      </c:pt>
                      <c:pt idx="5">
                        <c:v>911</c:v>
                      </c:pt>
                      <c:pt idx="6">
                        <c:v>1142</c:v>
                      </c:pt>
                      <c:pt idx="7">
                        <c:v>12</c:v>
                      </c:pt>
                      <c:pt idx="9">
                        <c:v>2752</c:v>
                      </c:pt>
                      <c:pt idx="10">
                        <c:v>99</c:v>
                      </c:pt>
                      <c:pt idx="11">
                        <c:v>73</c:v>
                      </c:pt>
                    </c:numCache>
                  </c:numRef>
                </c:val>
                <c:extLst>
                  <c:ext xmlns:c16="http://schemas.microsoft.com/office/drawing/2014/chart" uri="{C3380CC4-5D6E-409C-BE32-E72D297353CC}">
                    <c16:uniqueId val="{00000002-C2D3-4799-8603-BBE068072D6A}"/>
                  </c:ext>
                </c:extLst>
              </c15:ser>
            </c15:filteredBarSeries>
            <c15:filteredBarSeries>
              <c15:ser>
                <c:idx val="3"/>
                <c:order val="3"/>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Sheet2!$C$2:$C$13</c15:sqref>
                        </c15:formulaRef>
                      </c:ext>
                    </c:extLst>
                    <c:strCache>
                      <c:ptCount val="12"/>
                      <c:pt idx="0">
                        <c:v>dpp4_glp1_mf</c:v>
                      </c:pt>
                      <c:pt idx="1">
                        <c:v>dpp4_mf</c:v>
                      </c:pt>
                      <c:pt idx="2">
                        <c:v>dpp4_mf_sglt2</c:v>
                      </c:pt>
                      <c:pt idx="3">
                        <c:v>dpp4_mf_su</c:v>
                      </c:pt>
                      <c:pt idx="4">
                        <c:v>dpp4_mf_tzd</c:v>
                      </c:pt>
                      <c:pt idx="5">
                        <c:v>glp1_mf</c:v>
                      </c:pt>
                      <c:pt idx="6">
                        <c:v>glp1_mf_sglt2</c:v>
                      </c:pt>
                      <c:pt idx="7">
                        <c:v>glp1_mf_su</c:v>
                      </c:pt>
                      <c:pt idx="8">
                        <c:v>mf</c:v>
                      </c:pt>
                      <c:pt idx="9">
                        <c:v>mf_sglt2</c:v>
                      </c:pt>
                      <c:pt idx="10">
                        <c:v>mf_sglt2_su</c:v>
                      </c:pt>
                      <c:pt idx="11">
                        <c:v>mf_su</c:v>
                      </c:pt>
                    </c:strCache>
                  </c:strRef>
                </c:cat>
                <c:val>
                  <c:numRef>
                    <c:extLst xmlns:c15="http://schemas.microsoft.com/office/drawing/2012/chart">
                      <c:ext xmlns:c15="http://schemas.microsoft.com/office/drawing/2012/chart" uri="{02D57815-91ED-43cb-92C2-25804820EDAC}">
                        <c15:formulaRef>
                          <c15:sqref>Sheet2!$G$2:$G$13</c15:sqref>
                        </c15:formulaRef>
                      </c:ext>
                    </c:extLst>
                    <c:numCache>
                      <c:formatCode>General</c:formatCode>
                      <c:ptCount val="12"/>
                      <c:pt idx="0">
                        <c:v>1806</c:v>
                      </c:pt>
                      <c:pt idx="1">
                        <c:v>1</c:v>
                      </c:pt>
                      <c:pt idx="2">
                        <c:v>1390</c:v>
                      </c:pt>
                      <c:pt idx="3">
                        <c:v>9</c:v>
                      </c:pt>
                      <c:pt idx="4">
                        <c:v>149</c:v>
                      </c:pt>
                      <c:pt idx="5">
                        <c:v>8</c:v>
                      </c:pt>
                      <c:pt idx="6">
                        <c:v>1390</c:v>
                      </c:pt>
                      <c:pt idx="7">
                        <c:v>124</c:v>
                      </c:pt>
                      <c:pt idx="8">
                        <c:v>1059</c:v>
                      </c:pt>
                      <c:pt idx="9">
                        <c:v>239</c:v>
                      </c:pt>
                      <c:pt idx="10">
                        <c:v>710</c:v>
                      </c:pt>
                    </c:numCache>
                  </c:numRef>
                </c:val>
                <c:extLst xmlns:c15="http://schemas.microsoft.com/office/drawing/2012/chart">
                  <c:ext xmlns:c16="http://schemas.microsoft.com/office/drawing/2014/chart" uri="{C3380CC4-5D6E-409C-BE32-E72D297353CC}">
                    <c16:uniqueId val="{00000003-C2D3-4799-8603-BBE068072D6A}"/>
                  </c:ext>
                </c:extLst>
              </c15:ser>
            </c15:filteredBarSeries>
          </c:ext>
        </c:extLst>
      </c:barChart>
      <c:catAx>
        <c:axId val="584344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4341440"/>
        <c:crosses val="autoZero"/>
        <c:auto val="1"/>
        <c:lblAlgn val="ctr"/>
        <c:lblOffset val="100"/>
        <c:noMultiLvlLbl val="0"/>
      </c:catAx>
      <c:valAx>
        <c:axId val="584341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4344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9395BC-D735-4060-9C3D-7FD2B18B1CE8}" type="datetimeFigureOut">
              <a:rPr lang="en-GB" smtClean="0"/>
              <a:t>21/06/2018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F011F-3A23-4D1D-B7D8-F352EE8A9A13}" type="slidenum">
              <a:rPr lang="en-GB" smtClean="0"/>
              <a:t>‹#›</a:t>
            </a:fld>
            <a:endParaRPr lang="en-GB"/>
          </a:p>
        </p:txBody>
      </p:sp>
    </p:spTree>
    <p:extLst>
      <p:ext uri="{BB962C8B-B14F-4D97-AF65-F5344CB8AC3E}">
        <p14:creationId xmlns:p14="http://schemas.microsoft.com/office/powerpoint/2010/main" val="2056177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aperpile.com/c/dmjTHy/fhJP"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paperpile.com/c/dmjTHy/XVdV"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aperpile.com/c/dmjTHy/fhJP"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paperpile.com/c/dmjTHy/XVdV"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aperpile.com/c/dmjTHy/fhJP"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paperpile.com/c/dmjTHy/XVdV"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aperpile.com/c/dmjTHy/fhJP"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paperpile.com/c/dmjTHy/XVdV"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aperpile.com/c/dmjTHy/fhJP"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paperpile.com/c/dmjTHy/XVdV"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1</a:t>
            </a:fld>
            <a:endParaRPr lang="en-GB"/>
          </a:p>
        </p:txBody>
      </p:sp>
    </p:spTree>
    <p:extLst>
      <p:ext uri="{BB962C8B-B14F-4D97-AF65-F5344CB8AC3E}">
        <p14:creationId xmlns:p14="http://schemas.microsoft.com/office/powerpoint/2010/main" val="359108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translation, video classification</a:t>
            </a:r>
          </a:p>
        </p:txBody>
      </p:sp>
      <p:sp>
        <p:nvSpPr>
          <p:cNvPr id="4" name="Slide Number Placeholder 3"/>
          <p:cNvSpPr>
            <a:spLocks noGrp="1"/>
          </p:cNvSpPr>
          <p:nvPr>
            <p:ph type="sldNum" sz="quarter" idx="10"/>
          </p:nvPr>
        </p:nvSpPr>
        <p:spPr/>
        <p:txBody>
          <a:bodyPr/>
          <a:lstStyle/>
          <a:p>
            <a:fld id="{32EF011F-3A23-4D1D-B7D8-F352EE8A9A13}" type="slidenum">
              <a:rPr lang="en-GB" smtClean="0"/>
              <a:t>13</a:t>
            </a:fld>
            <a:endParaRPr lang="en-GB"/>
          </a:p>
        </p:txBody>
      </p:sp>
    </p:spTree>
    <p:extLst>
      <p:ext uri="{BB962C8B-B14F-4D97-AF65-F5344CB8AC3E}">
        <p14:creationId xmlns:p14="http://schemas.microsoft.com/office/powerpoint/2010/main" val="337602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 we answer this question 2 – question of combinations. how to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NLP, embedding, drug sentences. write new sentences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14</a:t>
            </a:fld>
            <a:endParaRPr lang="en-GB"/>
          </a:p>
        </p:txBody>
      </p:sp>
    </p:spTree>
    <p:extLst>
      <p:ext uri="{BB962C8B-B14F-4D97-AF65-F5344CB8AC3E}">
        <p14:creationId xmlns:p14="http://schemas.microsoft.com/office/powerpoint/2010/main" val="306536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prediction of medicine response in individual patients: to improve prescribing, reduce waste and side effects ii) prediction of chronic complications (including lower limb/ cardiovascular disease), iii) prediction of acute complications such as hypoglycaemia (low blood glucose) and ketoacidosis to enable early intervention, and iv) prediction of diabetes type (e.g. type 1, type 2, genetic diabetes (MODY), latent onset autoimmune diabetes) to prevent misclassification, and thereby supporting accurate and safe treatment.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15</a:t>
            </a:fld>
            <a:endParaRPr lang="en-GB"/>
          </a:p>
        </p:txBody>
      </p:sp>
    </p:spTree>
    <p:extLst>
      <p:ext uri="{BB962C8B-B14F-4D97-AF65-F5344CB8AC3E}">
        <p14:creationId xmlns:p14="http://schemas.microsoft.com/office/powerpoint/2010/main" val="3730425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answer this question 1 - architecture</a:t>
            </a:r>
          </a:p>
        </p:txBody>
      </p:sp>
      <p:sp>
        <p:nvSpPr>
          <p:cNvPr id="4" name="Slide Number Placeholder 3"/>
          <p:cNvSpPr>
            <a:spLocks noGrp="1"/>
          </p:cNvSpPr>
          <p:nvPr>
            <p:ph type="sldNum" sz="quarter" idx="10"/>
          </p:nvPr>
        </p:nvSpPr>
        <p:spPr/>
        <p:txBody>
          <a:bodyPr/>
          <a:lstStyle/>
          <a:p>
            <a:fld id="{32EF011F-3A23-4D1D-B7D8-F352EE8A9A13}" type="slidenum">
              <a:rPr lang="en-GB" smtClean="0"/>
              <a:t>16</a:t>
            </a:fld>
            <a:endParaRPr lang="en-GB"/>
          </a:p>
        </p:txBody>
      </p:sp>
    </p:spTree>
    <p:extLst>
      <p:ext uri="{BB962C8B-B14F-4D97-AF65-F5344CB8AC3E}">
        <p14:creationId xmlns:p14="http://schemas.microsoft.com/office/powerpoint/2010/main" val="2283165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prediction of medicine response in individual patients: to improve prescribing, reduce waste and side effects ii) prediction of chronic complications (including lower limb/ cardiovascular disease), iii) prediction of acute complications such as hypoglycaemia (low blood glucose) and ketoacidosis to enable early intervention, and iv) prediction of diabetes type (e.g. type 1, type 2, genetic diabetes (MODY), latent onset autoimmune diabetes) to prevent misclassification, and thereby supporting accurate and safe treatment.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19</a:t>
            </a:fld>
            <a:endParaRPr lang="en-GB"/>
          </a:p>
        </p:txBody>
      </p:sp>
    </p:spTree>
    <p:extLst>
      <p:ext uri="{BB962C8B-B14F-4D97-AF65-F5344CB8AC3E}">
        <p14:creationId xmlns:p14="http://schemas.microsoft.com/office/powerpoint/2010/main" val="4045699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hba1c &lt;60, </a:t>
            </a:r>
            <a:r>
              <a:rPr lang="en-GB" dirty="0" err="1"/>
              <a:t>bmi</a:t>
            </a:r>
            <a:r>
              <a:rPr lang="en-GB" dirty="0"/>
              <a:t> &lt;1</a:t>
            </a:r>
          </a:p>
        </p:txBody>
      </p:sp>
      <p:sp>
        <p:nvSpPr>
          <p:cNvPr id="4" name="Slide Number Placeholder 3"/>
          <p:cNvSpPr>
            <a:spLocks noGrp="1"/>
          </p:cNvSpPr>
          <p:nvPr>
            <p:ph type="sldNum" sz="quarter" idx="10"/>
          </p:nvPr>
        </p:nvSpPr>
        <p:spPr/>
        <p:txBody>
          <a:bodyPr/>
          <a:lstStyle/>
          <a:p>
            <a:fld id="{32EF011F-3A23-4D1D-B7D8-F352EE8A9A13}" type="slidenum">
              <a:rPr lang="en-GB" smtClean="0"/>
              <a:t>21</a:t>
            </a:fld>
            <a:endParaRPr lang="en-GB"/>
          </a:p>
        </p:txBody>
      </p:sp>
    </p:spTree>
    <p:extLst>
      <p:ext uri="{BB962C8B-B14F-4D97-AF65-F5344CB8AC3E}">
        <p14:creationId xmlns:p14="http://schemas.microsoft.com/office/powerpoint/2010/main" val="3679713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prediction of medicine response in individual patients: to improve prescribing, reduce waste and side effects ii) prediction of chronic complications (including lower limb/ cardiovascular disease), iii) prediction of acute complications such as hypoglycaemia (low blood glucose) and ketoacidosis to enable early intervention, and iv) prediction of diabetes type (e.g. type 1, type 2, genetic diabetes (MODY), latent onset autoimmune diabetes) to prevent misclassification, and thereby supporting accurate and safe treatment.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24</a:t>
            </a:fld>
            <a:endParaRPr lang="en-GB"/>
          </a:p>
        </p:txBody>
      </p:sp>
    </p:spTree>
    <p:extLst>
      <p:ext uri="{BB962C8B-B14F-4D97-AF65-F5344CB8AC3E}">
        <p14:creationId xmlns:p14="http://schemas.microsoft.com/office/powerpoint/2010/main" val="4093438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 we answer this question 2 – question of combinations. how to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NLP, embedding, drug sentences. write new sentences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25</a:t>
            </a:fld>
            <a:endParaRPr lang="en-GB"/>
          </a:p>
        </p:txBody>
      </p:sp>
    </p:spTree>
    <p:extLst>
      <p:ext uri="{BB962C8B-B14F-4D97-AF65-F5344CB8AC3E}">
        <p14:creationId xmlns:p14="http://schemas.microsoft.com/office/powerpoint/2010/main" val="809403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Type 2 diabetes and the clinical problem</a:t>
            </a:r>
            <a:r>
              <a:rPr lang="en-GB" sz="1200" b="0" i="0" u="none" strike="noStrike" kern="1200" dirty="0">
                <a:solidFill>
                  <a:schemeClr val="tx1"/>
                </a:solidFill>
                <a:effectLst/>
                <a:latin typeface="+mn-lt"/>
                <a:ea typeface="+mn-ea"/>
                <a:cs typeface="+mn-cs"/>
              </a:rPr>
              <a:t>. The management of type 2 diabetes is complex, and involves multiple domains of interest (average blood glucose, glucose variability over multiple timescales, blood pressure, cholesterol, urinary albumin, foot examination and risk etc </a:t>
            </a:r>
            <a:r>
              <a:rPr lang="en-GB" sz="1200" b="0" i="0" u="none" strike="noStrike" kern="1200" dirty="0">
                <a:solidFill>
                  <a:schemeClr val="tx1"/>
                </a:solidFill>
                <a:effectLst/>
                <a:latin typeface="+mn-lt"/>
                <a:ea typeface="+mn-ea"/>
                <a:cs typeface="+mn-cs"/>
                <a:hlinkClick r:id="rId3"/>
              </a:rPr>
              <a:t>(</a:t>
            </a:r>
            <a:r>
              <a:rPr lang="en-GB" sz="1200" b="0" i="0" u="none" strike="noStrike" kern="1200" dirty="0" err="1">
                <a:solidFill>
                  <a:schemeClr val="tx1"/>
                </a:solidFill>
                <a:effectLst/>
                <a:latin typeface="+mn-lt"/>
                <a:ea typeface="+mn-ea"/>
                <a:cs typeface="+mn-cs"/>
                <a:hlinkClick r:id="rId3"/>
              </a:rPr>
              <a:t>Orsi</a:t>
            </a:r>
            <a:r>
              <a:rPr lang="en-GB" sz="1200" b="0" i="0" u="none" strike="noStrike" kern="1200" dirty="0">
                <a:solidFill>
                  <a:schemeClr val="tx1"/>
                </a:solidFill>
                <a:effectLst/>
                <a:latin typeface="+mn-lt"/>
                <a:ea typeface="+mn-ea"/>
                <a:cs typeface="+mn-cs"/>
                <a:hlinkClick r:id="rId3"/>
              </a:rPr>
              <a:t> et al. 2018)</a:t>
            </a:r>
            <a:r>
              <a:rPr lang="en-GB" sz="1200" b="0" i="0" u="none" strike="noStrike" kern="1200" dirty="0">
                <a:solidFill>
                  <a:schemeClr val="tx1"/>
                </a:solidFill>
                <a:effectLst/>
                <a:latin typeface="+mn-lt"/>
                <a:ea typeface="+mn-ea"/>
                <a:cs typeface="+mn-cs"/>
              </a:rPr>
              <a:t>), with clinical decisions made on the interaction of these (and multiple other) metrics over time. Clinical guidelines give a range of second and third etc line options, with a recommendation that precise choice should be made in response to the individual. Given that many individuals with diabetes are managed by non-specialist physicians and nurses, this has the potential to lead to suboptimal therapeutic strategies being adopted, and to therapeutic inertia </a:t>
            </a:r>
            <a:r>
              <a:rPr lang="en-GB" sz="1200" b="0" i="0" u="none" strike="noStrike" kern="1200" dirty="0">
                <a:solidFill>
                  <a:schemeClr val="tx1"/>
                </a:solidFill>
                <a:effectLst/>
                <a:latin typeface="+mn-lt"/>
                <a:ea typeface="+mn-ea"/>
                <a:cs typeface="+mn-cs"/>
                <a:hlinkClick r:id="rId4"/>
              </a:rPr>
              <a:t>(</a:t>
            </a:r>
            <a:r>
              <a:rPr lang="en-GB" sz="1200" b="0" i="0" u="none" strike="noStrike" kern="1200" dirty="0" err="1">
                <a:solidFill>
                  <a:schemeClr val="tx1"/>
                </a:solidFill>
                <a:effectLst/>
                <a:latin typeface="+mn-lt"/>
                <a:ea typeface="+mn-ea"/>
                <a:cs typeface="+mn-cs"/>
                <a:hlinkClick r:id="rId4"/>
              </a:rPr>
              <a:t>Khunti</a:t>
            </a:r>
            <a:r>
              <a:rPr lang="en-GB" sz="1200" b="0" i="0" u="none" strike="noStrike" kern="1200" dirty="0">
                <a:solidFill>
                  <a:schemeClr val="tx1"/>
                </a:solidFill>
                <a:effectLst/>
                <a:latin typeface="+mn-lt"/>
                <a:ea typeface="+mn-ea"/>
                <a:cs typeface="+mn-cs"/>
                <a:hlinkClick r:id="rId4"/>
              </a:rPr>
              <a:t> et al. 2018)</a:t>
            </a:r>
            <a:r>
              <a:rPr lang="en-GB" sz="1200" b="0" i="0" u="none" strike="noStrike" kern="1200" dirty="0">
                <a:solidFill>
                  <a:schemeClr val="tx1"/>
                </a:solidFill>
                <a:effectLst/>
                <a:latin typeface="+mn-lt"/>
                <a:ea typeface="+mn-ea"/>
                <a:cs typeface="+mn-cs"/>
              </a:rPr>
              <a:t>.</a:t>
            </a:r>
            <a:endParaRPr lang="en-GB" b="0" dirty="0">
              <a:effectLst/>
            </a:endParaRPr>
          </a:p>
          <a:p>
            <a:pPr rtl="0"/>
            <a:r>
              <a:rPr lang="en-GB" sz="1200" b="1" i="0" u="none" strike="noStrike" kern="1200" dirty="0">
                <a:solidFill>
                  <a:schemeClr val="tx1"/>
                </a:solidFill>
                <a:effectLst/>
                <a:latin typeface="+mn-lt"/>
                <a:ea typeface="+mn-ea"/>
                <a:cs typeface="+mn-cs"/>
              </a:rPr>
              <a:t>Machine learning approaches to time series analysis</a:t>
            </a:r>
            <a:r>
              <a:rPr lang="en-GB" sz="1200" b="0" i="0" u="none" strike="noStrike" kern="1200" dirty="0">
                <a:solidFill>
                  <a:schemeClr val="tx1"/>
                </a:solidFill>
                <a:effectLst/>
                <a:latin typeface="+mn-lt"/>
                <a:ea typeface="+mn-ea"/>
                <a:cs typeface="+mn-cs"/>
              </a:rPr>
              <a:t>. Analysis of time-series data arising from multiple domains of interest noted above, in addition to time-invariant information (age, sex, ethnicity etc) can be used to understand the relationships between trends in these domains (dimensions) over time, and clinical outcomes of interest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reduction in HbA1c, blood pressure or mortality risk). Recurrent neural networks are an example of a machine learning approach that allows this insight to be achieved.</a:t>
            </a:r>
            <a:endParaRPr lang="en-GB" b="0" dirty="0">
              <a:effectLst/>
            </a:endParaRPr>
          </a:p>
          <a:p>
            <a:pPr rtl="0"/>
            <a:r>
              <a:rPr lang="en-GB" sz="1200" b="1" i="0" u="none" strike="noStrike" kern="1200" dirty="0">
                <a:solidFill>
                  <a:schemeClr val="tx1"/>
                </a:solidFill>
                <a:effectLst/>
                <a:latin typeface="+mn-lt"/>
                <a:ea typeface="+mn-ea"/>
                <a:cs typeface="+mn-cs"/>
              </a:rPr>
              <a:t>Aim of project</a:t>
            </a:r>
            <a:r>
              <a:rPr lang="en-GB" sz="1200" b="0" i="0" u="none" strike="noStrike" kern="1200" dirty="0">
                <a:solidFill>
                  <a:schemeClr val="tx1"/>
                </a:solidFill>
                <a:effectLst/>
                <a:latin typeface="+mn-lt"/>
                <a:ea typeface="+mn-ea"/>
                <a:cs typeface="+mn-cs"/>
              </a:rPr>
              <a:t>. To generate a prediction of an individual’s response to any given clinically appropriate drug / combination of drugs (selection of test drugs driven by clinical guidelines) drawing on insight gained from the population over time.</a:t>
            </a:r>
            <a:endParaRPr lang="en-GB" b="0" dirty="0">
              <a:effectLst/>
            </a:endParaRPr>
          </a:p>
          <a:p>
            <a:br>
              <a:rPr lang="en-GB" dirty="0"/>
            </a:b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28</a:t>
            </a:fld>
            <a:endParaRPr lang="en-GB"/>
          </a:p>
        </p:txBody>
      </p:sp>
    </p:spTree>
    <p:extLst>
      <p:ext uri="{BB962C8B-B14F-4D97-AF65-F5344CB8AC3E}">
        <p14:creationId xmlns:p14="http://schemas.microsoft.com/office/powerpoint/2010/main" val="1221036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Type 2 diabetes and the clinical problem</a:t>
            </a:r>
            <a:r>
              <a:rPr lang="en-GB" sz="1200" b="0" i="0" u="none" strike="noStrike" kern="1200" dirty="0">
                <a:solidFill>
                  <a:schemeClr val="tx1"/>
                </a:solidFill>
                <a:effectLst/>
                <a:latin typeface="+mn-lt"/>
                <a:ea typeface="+mn-ea"/>
                <a:cs typeface="+mn-cs"/>
              </a:rPr>
              <a:t>. The management of type 2 diabetes is complex, and involves multiple domains of interest (average blood glucose, glucose variability over multiple timescales, blood pressure, cholesterol, urinary albumin, foot examination and risk etc </a:t>
            </a:r>
            <a:r>
              <a:rPr lang="en-GB" sz="1200" b="0" i="0" u="none" strike="noStrike" kern="1200" dirty="0">
                <a:solidFill>
                  <a:schemeClr val="tx1"/>
                </a:solidFill>
                <a:effectLst/>
                <a:latin typeface="+mn-lt"/>
                <a:ea typeface="+mn-ea"/>
                <a:cs typeface="+mn-cs"/>
                <a:hlinkClick r:id="rId3"/>
              </a:rPr>
              <a:t>(</a:t>
            </a:r>
            <a:r>
              <a:rPr lang="en-GB" sz="1200" b="0" i="0" u="none" strike="noStrike" kern="1200" dirty="0" err="1">
                <a:solidFill>
                  <a:schemeClr val="tx1"/>
                </a:solidFill>
                <a:effectLst/>
                <a:latin typeface="+mn-lt"/>
                <a:ea typeface="+mn-ea"/>
                <a:cs typeface="+mn-cs"/>
                <a:hlinkClick r:id="rId3"/>
              </a:rPr>
              <a:t>Orsi</a:t>
            </a:r>
            <a:r>
              <a:rPr lang="en-GB" sz="1200" b="0" i="0" u="none" strike="noStrike" kern="1200" dirty="0">
                <a:solidFill>
                  <a:schemeClr val="tx1"/>
                </a:solidFill>
                <a:effectLst/>
                <a:latin typeface="+mn-lt"/>
                <a:ea typeface="+mn-ea"/>
                <a:cs typeface="+mn-cs"/>
                <a:hlinkClick r:id="rId3"/>
              </a:rPr>
              <a:t> et al. 2018)</a:t>
            </a:r>
            <a:r>
              <a:rPr lang="en-GB" sz="1200" b="0" i="0" u="none" strike="noStrike" kern="1200" dirty="0">
                <a:solidFill>
                  <a:schemeClr val="tx1"/>
                </a:solidFill>
                <a:effectLst/>
                <a:latin typeface="+mn-lt"/>
                <a:ea typeface="+mn-ea"/>
                <a:cs typeface="+mn-cs"/>
              </a:rPr>
              <a:t>), with clinical decisions made on the interaction of these (and multiple other) metrics over time. Clinical guidelines give a range of second and third etc line options, with a recommendation that precise choice should be made in response to the individual. Given that many individuals with diabetes are managed by non-specialist physicians and nurses, this has the potential to lead to suboptimal therapeutic strategies being adopted, and to therapeutic inertia </a:t>
            </a:r>
            <a:r>
              <a:rPr lang="en-GB" sz="1200" b="0" i="0" u="none" strike="noStrike" kern="1200" dirty="0">
                <a:solidFill>
                  <a:schemeClr val="tx1"/>
                </a:solidFill>
                <a:effectLst/>
                <a:latin typeface="+mn-lt"/>
                <a:ea typeface="+mn-ea"/>
                <a:cs typeface="+mn-cs"/>
                <a:hlinkClick r:id="rId4"/>
              </a:rPr>
              <a:t>(</a:t>
            </a:r>
            <a:r>
              <a:rPr lang="en-GB" sz="1200" b="0" i="0" u="none" strike="noStrike" kern="1200" dirty="0" err="1">
                <a:solidFill>
                  <a:schemeClr val="tx1"/>
                </a:solidFill>
                <a:effectLst/>
                <a:latin typeface="+mn-lt"/>
                <a:ea typeface="+mn-ea"/>
                <a:cs typeface="+mn-cs"/>
                <a:hlinkClick r:id="rId4"/>
              </a:rPr>
              <a:t>Khunti</a:t>
            </a:r>
            <a:r>
              <a:rPr lang="en-GB" sz="1200" b="0" i="0" u="none" strike="noStrike" kern="1200" dirty="0">
                <a:solidFill>
                  <a:schemeClr val="tx1"/>
                </a:solidFill>
                <a:effectLst/>
                <a:latin typeface="+mn-lt"/>
                <a:ea typeface="+mn-ea"/>
                <a:cs typeface="+mn-cs"/>
                <a:hlinkClick r:id="rId4"/>
              </a:rPr>
              <a:t> et al. 2018)</a:t>
            </a:r>
            <a:r>
              <a:rPr lang="en-GB" sz="1200" b="0" i="0" u="none" strike="noStrike" kern="1200" dirty="0">
                <a:solidFill>
                  <a:schemeClr val="tx1"/>
                </a:solidFill>
                <a:effectLst/>
                <a:latin typeface="+mn-lt"/>
                <a:ea typeface="+mn-ea"/>
                <a:cs typeface="+mn-cs"/>
              </a:rPr>
              <a:t>.</a:t>
            </a:r>
            <a:endParaRPr lang="en-GB" b="0" dirty="0">
              <a:effectLst/>
            </a:endParaRPr>
          </a:p>
          <a:p>
            <a:pPr rtl="0"/>
            <a:r>
              <a:rPr lang="en-GB" sz="1200" b="1" i="0" u="none" strike="noStrike" kern="1200" dirty="0">
                <a:solidFill>
                  <a:schemeClr val="tx1"/>
                </a:solidFill>
                <a:effectLst/>
                <a:latin typeface="+mn-lt"/>
                <a:ea typeface="+mn-ea"/>
                <a:cs typeface="+mn-cs"/>
              </a:rPr>
              <a:t>Machine learning approaches to time series analysis</a:t>
            </a:r>
            <a:r>
              <a:rPr lang="en-GB" sz="1200" b="0" i="0" u="none" strike="noStrike" kern="1200" dirty="0">
                <a:solidFill>
                  <a:schemeClr val="tx1"/>
                </a:solidFill>
                <a:effectLst/>
                <a:latin typeface="+mn-lt"/>
                <a:ea typeface="+mn-ea"/>
                <a:cs typeface="+mn-cs"/>
              </a:rPr>
              <a:t>. Analysis of time-series data arising from multiple domains of interest noted above, in addition to time-invariant information (age, sex, ethnicity etc) can be used to understand the relationships between trends in these domains (dimensions) over time, and clinical outcomes of interest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reduction in HbA1c, blood pressure or mortality risk). Recurrent neural networks are an example of a machine learning approach that allows this insight to be achieved.</a:t>
            </a:r>
            <a:endParaRPr lang="en-GB" b="0" dirty="0">
              <a:effectLst/>
            </a:endParaRPr>
          </a:p>
          <a:p>
            <a:pPr rtl="0"/>
            <a:r>
              <a:rPr lang="en-GB" sz="1200" b="1" i="0" u="none" strike="noStrike" kern="1200" dirty="0">
                <a:solidFill>
                  <a:schemeClr val="tx1"/>
                </a:solidFill>
                <a:effectLst/>
                <a:latin typeface="+mn-lt"/>
                <a:ea typeface="+mn-ea"/>
                <a:cs typeface="+mn-cs"/>
              </a:rPr>
              <a:t>Aim of project</a:t>
            </a:r>
            <a:r>
              <a:rPr lang="en-GB" sz="1200" b="0" i="0" u="none" strike="noStrike" kern="1200" dirty="0">
                <a:solidFill>
                  <a:schemeClr val="tx1"/>
                </a:solidFill>
                <a:effectLst/>
                <a:latin typeface="+mn-lt"/>
                <a:ea typeface="+mn-ea"/>
                <a:cs typeface="+mn-cs"/>
              </a:rPr>
              <a:t>. To generate a prediction of an individual’s response to any given clinically appropriate drug / combination of drugs (selection of test drugs driven by clinical guidelines) drawing on insight gained from the population over time.</a:t>
            </a:r>
            <a:endParaRPr lang="en-GB" b="0" dirty="0">
              <a:effectLst/>
            </a:endParaRPr>
          </a:p>
          <a:p>
            <a:br>
              <a:rPr lang="en-GB" dirty="0"/>
            </a:b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29</a:t>
            </a:fld>
            <a:endParaRPr lang="en-GB"/>
          </a:p>
        </p:txBody>
      </p:sp>
    </p:spTree>
    <p:extLst>
      <p:ext uri="{BB962C8B-B14F-4D97-AF65-F5344CB8AC3E}">
        <p14:creationId xmlns:p14="http://schemas.microsoft.com/office/powerpoint/2010/main" val="2409392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prediction of medicine response in individual patients: to improve prescribing, reduce waste and side effects ii) prediction of chronic complications (including lower limb/ cardiovascular disease), iii) prediction of acute complications such as hypoglycaemia (low blood glucose) and ketoacidosis to enable early intervention, and iv) prediction of diabetes type (e.g. type 1, type 2, genetic diabetes (MODY), latent onset autoimmune diabetes) to prevent misclassification, and thereby supporting accurate and safe treatment.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4</a:t>
            </a:fld>
            <a:endParaRPr lang="en-GB"/>
          </a:p>
        </p:txBody>
      </p:sp>
    </p:spTree>
    <p:extLst>
      <p:ext uri="{BB962C8B-B14F-4D97-AF65-F5344CB8AC3E}">
        <p14:creationId xmlns:p14="http://schemas.microsoft.com/office/powerpoint/2010/main" val="2357385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Type 2 diabetes and the clinical problem</a:t>
            </a:r>
            <a:r>
              <a:rPr lang="en-GB" sz="1200" b="0" i="0" u="none" strike="noStrike" kern="1200" dirty="0">
                <a:solidFill>
                  <a:schemeClr val="tx1"/>
                </a:solidFill>
                <a:effectLst/>
                <a:latin typeface="+mn-lt"/>
                <a:ea typeface="+mn-ea"/>
                <a:cs typeface="+mn-cs"/>
              </a:rPr>
              <a:t>. The management of type 2 diabetes is complex, and involves multiple domains of interest (average blood glucose, glucose variability over multiple timescales, blood pressure, cholesterol, urinary albumin, foot examination and risk etc </a:t>
            </a:r>
            <a:r>
              <a:rPr lang="en-GB" sz="1200" b="0" i="0" u="none" strike="noStrike" kern="1200" dirty="0">
                <a:solidFill>
                  <a:schemeClr val="tx1"/>
                </a:solidFill>
                <a:effectLst/>
                <a:latin typeface="+mn-lt"/>
                <a:ea typeface="+mn-ea"/>
                <a:cs typeface="+mn-cs"/>
                <a:hlinkClick r:id="rId3"/>
              </a:rPr>
              <a:t>(</a:t>
            </a:r>
            <a:r>
              <a:rPr lang="en-GB" sz="1200" b="0" i="0" u="none" strike="noStrike" kern="1200" dirty="0" err="1">
                <a:solidFill>
                  <a:schemeClr val="tx1"/>
                </a:solidFill>
                <a:effectLst/>
                <a:latin typeface="+mn-lt"/>
                <a:ea typeface="+mn-ea"/>
                <a:cs typeface="+mn-cs"/>
                <a:hlinkClick r:id="rId3"/>
              </a:rPr>
              <a:t>Orsi</a:t>
            </a:r>
            <a:r>
              <a:rPr lang="en-GB" sz="1200" b="0" i="0" u="none" strike="noStrike" kern="1200" dirty="0">
                <a:solidFill>
                  <a:schemeClr val="tx1"/>
                </a:solidFill>
                <a:effectLst/>
                <a:latin typeface="+mn-lt"/>
                <a:ea typeface="+mn-ea"/>
                <a:cs typeface="+mn-cs"/>
                <a:hlinkClick r:id="rId3"/>
              </a:rPr>
              <a:t> et al. 2018)</a:t>
            </a:r>
            <a:r>
              <a:rPr lang="en-GB" sz="1200" b="0" i="0" u="none" strike="noStrike" kern="1200" dirty="0">
                <a:solidFill>
                  <a:schemeClr val="tx1"/>
                </a:solidFill>
                <a:effectLst/>
                <a:latin typeface="+mn-lt"/>
                <a:ea typeface="+mn-ea"/>
                <a:cs typeface="+mn-cs"/>
              </a:rPr>
              <a:t>), with clinical decisions made on the interaction of these (and multiple other) metrics over time. Clinical guidelines give a range of second and third etc line options, with a recommendation that precise choice should be made in response to the individual. Given that many individuals with diabetes are managed by non-specialist physicians and nurses, this has the potential to lead to suboptimal therapeutic strategies being adopted, and to therapeutic inertia </a:t>
            </a:r>
            <a:r>
              <a:rPr lang="en-GB" sz="1200" b="0" i="0" u="none" strike="noStrike" kern="1200" dirty="0">
                <a:solidFill>
                  <a:schemeClr val="tx1"/>
                </a:solidFill>
                <a:effectLst/>
                <a:latin typeface="+mn-lt"/>
                <a:ea typeface="+mn-ea"/>
                <a:cs typeface="+mn-cs"/>
                <a:hlinkClick r:id="rId4"/>
              </a:rPr>
              <a:t>(</a:t>
            </a:r>
            <a:r>
              <a:rPr lang="en-GB" sz="1200" b="0" i="0" u="none" strike="noStrike" kern="1200" dirty="0" err="1">
                <a:solidFill>
                  <a:schemeClr val="tx1"/>
                </a:solidFill>
                <a:effectLst/>
                <a:latin typeface="+mn-lt"/>
                <a:ea typeface="+mn-ea"/>
                <a:cs typeface="+mn-cs"/>
                <a:hlinkClick r:id="rId4"/>
              </a:rPr>
              <a:t>Khunti</a:t>
            </a:r>
            <a:r>
              <a:rPr lang="en-GB" sz="1200" b="0" i="0" u="none" strike="noStrike" kern="1200" dirty="0">
                <a:solidFill>
                  <a:schemeClr val="tx1"/>
                </a:solidFill>
                <a:effectLst/>
                <a:latin typeface="+mn-lt"/>
                <a:ea typeface="+mn-ea"/>
                <a:cs typeface="+mn-cs"/>
                <a:hlinkClick r:id="rId4"/>
              </a:rPr>
              <a:t> et al. 2018)</a:t>
            </a:r>
            <a:r>
              <a:rPr lang="en-GB" sz="1200" b="0" i="0" u="none" strike="noStrike" kern="1200" dirty="0">
                <a:solidFill>
                  <a:schemeClr val="tx1"/>
                </a:solidFill>
                <a:effectLst/>
                <a:latin typeface="+mn-lt"/>
                <a:ea typeface="+mn-ea"/>
                <a:cs typeface="+mn-cs"/>
              </a:rPr>
              <a:t>.</a:t>
            </a:r>
            <a:endParaRPr lang="en-GB" b="0" dirty="0">
              <a:effectLst/>
            </a:endParaRPr>
          </a:p>
          <a:p>
            <a:pPr rtl="0"/>
            <a:r>
              <a:rPr lang="en-GB" sz="1200" b="1" i="0" u="none" strike="noStrike" kern="1200" dirty="0">
                <a:solidFill>
                  <a:schemeClr val="tx1"/>
                </a:solidFill>
                <a:effectLst/>
                <a:latin typeface="+mn-lt"/>
                <a:ea typeface="+mn-ea"/>
                <a:cs typeface="+mn-cs"/>
              </a:rPr>
              <a:t>Machine learning approaches to time series analysis</a:t>
            </a:r>
            <a:r>
              <a:rPr lang="en-GB" sz="1200" b="0" i="0" u="none" strike="noStrike" kern="1200" dirty="0">
                <a:solidFill>
                  <a:schemeClr val="tx1"/>
                </a:solidFill>
                <a:effectLst/>
                <a:latin typeface="+mn-lt"/>
                <a:ea typeface="+mn-ea"/>
                <a:cs typeface="+mn-cs"/>
              </a:rPr>
              <a:t>. Analysis of time-series data arising from multiple domains of interest noted above, in addition to time-invariant information (age, sex, ethnicity etc) can be used to understand the relationships between trends in these domains (dimensions) over time, and clinical outcomes of interest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reduction in HbA1c, blood pressure or mortality risk). Recurrent neural networks are an example of a machine learning approach that allows this insight to be achieved.</a:t>
            </a:r>
            <a:endParaRPr lang="en-GB" b="0" dirty="0">
              <a:effectLst/>
            </a:endParaRPr>
          </a:p>
          <a:p>
            <a:pPr rtl="0"/>
            <a:r>
              <a:rPr lang="en-GB" sz="1200" b="1" i="0" u="none" strike="noStrike" kern="1200" dirty="0">
                <a:solidFill>
                  <a:schemeClr val="tx1"/>
                </a:solidFill>
                <a:effectLst/>
                <a:latin typeface="+mn-lt"/>
                <a:ea typeface="+mn-ea"/>
                <a:cs typeface="+mn-cs"/>
              </a:rPr>
              <a:t>Aim of project</a:t>
            </a:r>
            <a:r>
              <a:rPr lang="en-GB" sz="1200" b="0" i="0" u="none" strike="noStrike" kern="1200" dirty="0">
                <a:solidFill>
                  <a:schemeClr val="tx1"/>
                </a:solidFill>
                <a:effectLst/>
                <a:latin typeface="+mn-lt"/>
                <a:ea typeface="+mn-ea"/>
                <a:cs typeface="+mn-cs"/>
              </a:rPr>
              <a:t>. To generate a prediction of an individual’s response to any given clinically appropriate drug / combination of drugs (selection of test drugs driven by clinical guidelines) drawing on insight gained from the population over time.</a:t>
            </a:r>
            <a:endParaRPr lang="en-GB" b="0" dirty="0">
              <a:effectLst/>
            </a:endParaRPr>
          </a:p>
          <a:p>
            <a:br>
              <a:rPr lang="en-GB" dirty="0"/>
            </a:b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42</a:t>
            </a:fld>
            <a:endParaRPr lang="en-GB"/>
          </a:p>
        </p:txBody>
      </p:sp>
    </p:spTree>
    <p:extLst>
      <p:ext uri="{BB962C8B-B14F-4D97-AF65-F5344CB8AC3E}">
        <p14:creationId xmlns:p14="http://schemas.microsoft.com/office/powerpoint/2010/main" val="2665894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Type 2 diabetes and the clinical problem</a:t>
            </a:r>
            <a:r>
              <a:rPr lang="en-GB" sz="1200" b="0" i="0" u="none" strike="noStrike" kern="1200" dirty="0">
                <a:solidFill>
                  <a:schemeClr val="tx1"/>
                </a:solidFill>
                <a:effectLst/>
                <a:latin typeface="+mn-lt"/>
                <a:ea typeface="+mn-ea"/>
                <a:cs typeface="+mn-cs"/>
              </a:rPr>
              <a:t>. The management of type 2 diabetes is complex, and involves multiple domains of interest (average blood glucose, glucose variability over multiple timescales, blood pressure, cholesterol, urinary albumin, foot examination and risk etc </a:t>
            </a:r>
            <a:r>
              <a:rPr lang="en-GB" sz="1200" b="0" i="0" u="none" strike="noStrike" kern="1200" dirty="0">
                <a:solidFill>
                  <a:schemeClr val="tx1"/>
                </a:solidFill>
                <a:effectLst/>
                <a:latin typeface="+mn-lt"/>
                <a:ea typeface="+mn-ea"/>
                <a:cs typeface="+mn-cs"/>
                <a:hlinkClick r:id="rId3"/>
              </a:rPr>
              <a:t>(</a:t>
            </a:r>
            <a:r>
              <a:rPr lang="en-GB" sz="1200" b="0" i="0" u="none" strike="noStrike" kern="1200" dirty="0" err="1">
                <a:solidFill>
                  <a:schemeClr val="tx1"/>
                </a:solidFill>
                <a:effectLst/>
                <a:latin typeface="+mn-lt"/>
                <a:ea typeface="+mn-ea"/>
                <a:cs typeface="+mn-cs"/>
                <a:hlinkClick r:id="rId3"/>
              </a:rPr>
              <a:t>Orsi</a:t>
            </a:r>
            <a:r>
              <a:rPr lang="en-GB" sz="1200" b="0" i="0" u="none" strike="noStrike" kern="1200" dirty="0">
                <a:solidFill>
                  <a:schemeClr val="tx1"/>
                </a:solidFill>
                <a:effectLst/>
                <a:latin typeface="+mn-lt"/>
                <a:ea typeface="+mn-ea"/>
                <a:cs typeface="+mn-cs"/>
                <a:hlinkClick r:id="rId3"/>
              </a:rPr>
              <a:t> et al. 2018)</a:t>
            </a:r>
            <a:r>
              <a:rPr lang="en-GB" sz="1200" b="0" i="0" u="none" strike="noStrike" kern="1200" dirty="0">
                <a:solidFill>
                  <a:schemeClr val="tx1"/>
                </a:solidFill>
                <a:effectLst/>
                <a:latin typeface="+mn-lt"/>
                <a:ea typeface="+mn-ea"/>
                <a:cs typeface="+mn-cs"/>
              </a:rPr>
              <a:t>), with clinical decisions made on the interaction of these (and multiple other) metrics over time. Clinical guidelines give a range of second and third etc line options, with a recommendation that precise choice should be made in response to the individual. Given that many individuals with diabetes are managed by non-specialist physicians and nurses, this has the potential to lead to suboptimal therapeutic strategies being adopted, and to therapeutic inertia </a:t>
            </a:r>
            <a:r>
              <a:rPr lang="en-GB" sz="1200" b="0" i="0" u="none" strike="noStrike" kern="1200" dirty="0">
                <a:solidFill>
                  <a:schemeClr val="tx1"/>
                </a:solidFill>
                <a:effectLst/>
                <a:latin typeface="+mn-lt"/>
                <a:ea typeface="+mn-ea"/>
                <a:cs typeface="+mn-cs"/>
                <a:hlinkClick r:id="rId4"/>
              </a:rPr>
              <a:t>(</a:t>
            </a:r>
            <a:r>
              <a:rPr lang="en-GB" sz="1200" b="0" i="0" u="none" strike="noStrike" kern="1200" dirty="0" err="1">
                <a:solidFill>
                  <a:schemeClr val="tx1"/>
                </a:solidFill>
                <a:effectLst/>
                <a:latin typeface="+mn-lt"/>
                <a:ea typeface="+mn-ea"/>
                <a:cs typeface="+mn-cs"/>
                <a:hlinkClick r:id="rId4"/>
              </a:rPr>
              <a:t>Khunti</a:t>
            </a:r>
            <a:r>
              <a:rPr lang="en-GB" sz="1200" b="0" i="0" u="none" strike="noStrike" kern="1200" dirty="0">
                <a:solidFill>
                  <a:schemeClr val="tx1"/>
                </a:solidFill>
                <a:effectLst/>
                <a:latin typeface="+mn-lt"/>
                <a:ea typeface="+mn-ea"/>
                <a:cs typeface="+mn-cs"/>
                <a:hlinkClick r:id="rId4"/>
              </a:rPr>
              <a:t> et al. 2018)</a:t>
            </a:r>
            <a:r>
              <a:rPr lang="en-GB" sz="1200" b="0" i="0" u="none" strike="noStrike" kern="1200" dirty="0">
                <a:solidFill>
                  <a:schemeClr val="tx1"/>
                </a:solidFill>
                <a:effectLst/>
                <a:latin typeface="+mn-lt"/>
                <a:ea typeface="+mn-ea"/>
                <a:cs typeface="+mn-cs"/>
              </a:rPr>
              <a:t>.</a:t>
            </a:r>
            <a:endParaRPr lang="en-GB" b="0" dirty="0">
              <a:effectLst/>
            </a:endParaRPr>
          </a:p>
          <a:p>
            <a:pPr rtl="0"/>
            <a:r>
              <a:rPr lang="en-GB" sz="1200" b="1" i="0" u="none" strike="noStrike" kern="1200" dirty="0">
                <a:solidFill>
                  <a:schemeClr val="tx1"/>
                </a:solidFill>
                <a:effectLst/>
                <a:latin typeface="+mn-lt"/>
                <a:ea typeface="+mn-ea"/>
                <a:cs typeface="+mn-cs"/>
              </a:rPr>
              <a:t>Machine learning approaches to time series analysis</a:t>
            </a:r>
            <a:r>
              <a:rPr lang="en-GB" sz="1200" b="0" i="0" u="none" strike="noStrike" kern="1200" dirty="0">
                <a:solidFill>
                  <a:schemeClr val="tx1"/>
                </a:solidFill>
                <a:effectLst/>
                <a:latin typeface="+mn-lt"/>
                <a:ea typeface="+mn-ea"/>
                <a:cs typeface="+mn-cs"/>
              </a:rPr>
              <a:t>. Analysis of time-series data arising from multiple domains of interest noted above, in addition to time-invariant information (age, sex, ethnicity etc) can be used to understand the relationships between trends in these domains (dimensions) over time, and clinical outcomes of interest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reduction in HbA1c, blood pressure or mortality risk). Recurrent neural networks are an example of a machine learning approach that allows this insight to be achieved.</a:t>
            </a:r>
            <a:endParaRPr lang="en-GB" b="0" dirty="0">
              <a:effectLst/>
            </a:endParaRPr>
          </a:p>
          <a:p>
            <a:pPr rtl="0"/>
            <a:r>
              <a:rPr lang="en-GB" sz="1200" b="1" i="0" u="none" strike="noStrike" kern="1200" dirty="0">
                <a:solidFill>
                  <a:schemeClr val="tx1"/>
                </a:solidFill>
                <a:effectLst/>
                <a:latin typeface="+mn-lt"/>
                <a:ea typeface="+mn-ea"/>
                <a:cs typeface="+mn-cs"/>
              </a:rPr>
              <a:t>Aim of project</a:t>
            </a:r>
            <a:r>
              <a:rPr lang="en-GB" sz="1200" b="0" i="0" u="none" strike="noStrike" kern="1200" dirty="0">
                <a:solidFill>
                  <a:schemeClr val="tx1"/>
                </a:solidFill>
                <a:effectLst/>
                <a:latin typeface="+mn-lt"/>
                <a:ea typeface="+mn-ea"/>
                <a:cs typeface="+mn-cs"/>
              </a:rPr>
              <a:t>. To generate a prediction of an individual’s response to any given clinically appropriate drug / combination of drugs (selection of test drugs driven by clinical guidelines) drawing on insight gained from the population over time.</a:t>
            </a:r>
            <a:endParaRPr lang="en-GB" b="0" dirty="0">
              <a:effectLst/>
            </a:endParaRPr>
          </a:p>
          <a:p>
            <a:br>
              <a:rPr lang="en-GB" dirty="0"/>
            </a:b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55</a:t>
            </a:fld>
            <a:endParaRPr lang="en-GB"/>
          </a:p>
        </p:txBody>
      </p:sp>
    </p:spTree>
    <p:extLst>
      <p:ext uri="{BB962C8B-B14F-4D97-AF65-F5344CB8AC3E}">
        <p14:creationId xmlns:p14="http://schemas.microsoft.com/office/powerpoint/2010/main" val="319541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prediction of medicine response in individual patients: to improve prescribing, reduce waste and side effects ii) prediction of chronic complications (including lower limb/ cardiovascular disease), iii) prediction of acute complications such as hypoglycaemia (low blood glucose) and ketoacidosis to enable early intervention, and iv) prediction of diabetes type (e.g. type 1, type 2, genetic diabetes (MODY), latent onset autoimmune diabetes) to prevent misclassification, and thereby supporting accurate and safe treatment.</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5</a:t>
            </a:fld>
            <a:endParaRPr lang="en-GB"/>
          </a:p>
        </p:txBody>
      </p:sp>
    </p:spTree>
    <p:extLst>
      <p:ext uri="{BB962C8B-B14F-4D97-AF65-F5344CB8AC3E}">
        <p14:creationId xmlns:p14="http://schemas.microsoft.com/office/powerpoint/2010/main" val="178431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Type 2 diabetes and the clinical problem</a:t>
            </a:r>
            <a:r>
              <a:rPr lang="en-GB" sz="1200" b="0" i="0" u="none" strike="noStrike" kern="1200" dirty="0">
                <a:solidFill>
                  <a:schemeClr val="tx1"/>
                </a:solidFill>
                <a:effectLst/>
                <a:latin typeface="+mn-lt"/>
                <a:ea typeface="+mn-ea"/>
                <a:cs typeface="+mn-cs"/>
              </a:rPr>
              <a:t>. The management of type 2 diabetes is complex, and involves multiple domains of interest (average blood glucose, glucose variability over multiple timescales, blood pressure, cholesterol, urinary albumin, foot examination and risk etc </a:t>
            </a:r>
            <a:r>
              <a:rPr lang="en-GB" sz="1200" b="0" i="0" u="none" strike="noStrike" kern="1200" dirty="0">
                <a:solidFill>
                  <a:schemeClr val="tx1"/>
                </a:solidFill>
                <a:effectLst/>
                <a:latin typeface="+mn-lt"/>
                <a:ea typeface="+mn-ea"/>
                <a:cs typeface="+mn-cs"/>
                <a:hlinkClick r:id="rId3"/>
              </a:rPr>
              <a:t>(</a:t>
            </a:r>
            <a:r>
              <a:rPr lang="en-GB" sz="1200" b="0" i="0" u="none" strike="noStrike" kern="1200" dirty="0" err="1">
                <a:solidFill>
                  <a:schemeClr val="tx1"/>
                </a:solidFill>
                <a:effectLst/>
                <a:latin typeface="+mn-lt"/>
                <a:ea typeface="+mn-ea"/>
                <a:cs typeface="+mn-cs"/>
                <a:hlinkClick r:id="rId3"/>
              </a:rPr>
              <a:t>Orsi</a:t>
            </a:r>
            <a:r>
              <a:rPr lang="en-GB" sz="1200" b="0" i="0" u="none" strike="noStrike" kern="1200" dirty="0">
                <a:solidFill>
                  <a:schemeClr val="tx1"/>
                </a:solidFill>
                <a:effectLst/>
                <a:latin typeface="+mn-lt"/>
                <a:ea typeface="+mn-ea"/>
                <a:cs typeface="+mn-cs"/>
                <a:hlinkClick r:id="rId3"/>
              </a:rPr>
              <a:t> et al. 2018)</a:t>
            </a:r>
            <a:r>
              <a:rPr lang="en-GB" sz="1200" b="0" i="0" u="none" strike="noStrike" kern="1200" dirty="0">
                <a:solidFill>
                  <a:schemeClr val="tx1"/>
                </a:solidFill>
                <a:effectLst/>
                <a:latin typeface="+mn-lt"/>
                <a:ea typeface="+mn-ea"/>
                <a:cs typeface="+mn-cs"/>
              </a:rPr>
              <a:t>), with clinical decisions made on the interaction of these (and multiple other) metrics over time. Clinical guidelines give a range of second and third etc line options, with a recommendation that precise choice should be made in response to the individual. Given that many individuals with diabetes are managed by non-specialist physicians and nurses, this has the potential to lead to suboptimal therapeutic strategies being adopted, and to therapeutic inertia </a:t>
            </a:r>
            <a:r>
              <a:rPr lang="en-GB" sz="1200" b="0" i="0" u="none" strike="noStrike" kern="1200" dirty="0">
                <a:solidFill>
                  <a:schemeClr val="tx1"/>
                </a:solidFill>
                <a:effectLst/>
                <a:latin typeface="+mn-lt"/>
                <a:ea typeface="+mn-ea"/>
                <a:cs typeface="+mn-cs"/>
                <a:hlinkClick r:id="rId4"/>
              </a:rPr>
              <a:t>(</a:t>
            </a:r>
            <a:r>
              <a:rPr lang="en-GB" sz="1200" b="0" i="0" u="none" strike="noStrike" kern="1200" dirty="0" err="1">
                <a:solidFill>
                  <a:schemeClr val="tx1"/>
                </a:solidFill>
                <a:effectLst/>
                <a:latin typeface="+mn-lt"/>
                <a:ea typeface="+mn-ea"/>
                <a:cs typeface="+mn-cs"/>
                <a:hlinkClick r:id="rId4"/>
              </a:rPr>
              <a:t>Khunti</a:t>
            </a:r>
            <a:r>
              <a:rPr lang="en-GB" sz="1200" b="0" i="0" u="none" strike="noStrike" kern="1200" dirty="0">
                <a:solidFill>
                  <a:schemeClr val="tx1"/>
                </a:solidFill>
                <a:effectLst/>
                <a:latin typeface="+mn-lt"/>
                <a:ea typeface="+mn-ea"/>
                <a:cs typeface="+mn-cs"/>
                <a:hlinkClick r:id="rId4"/>
              </a:rPr>
              <a:t> et al. 2018)</a:t>
            </a:r>
            <a:r>
              <a:rPr lang="en-GB" sz="1200" b="0" i="0" u="none" strike="noStrike" kern="1200" dirty="0">
                <a:solidFill>
                  <a:schemeClr val="tx1"/>
                </a:solidFill>
                <a:effectLst/>
                <a:latin typeface="+mn-lt"/>
                <a:ea typeface="+mn-ea"/>
                <a:cs typeface="+mn-cs"/>
              </a:rPr>
              <a:t>.</a:t>
            </a:r>
            <a:endParaRPr lang="en-GB" b="0" dirty="0">
              <a:effectLst/>
            </a:endParaRPr>
          </a:p>
          <a:p>
            <a:pPr rtl="0"/>
            <a:r>
              <a:rPr lang="en-GB" sz="1200" b="1" i="0" u="none" strike="noStrike" kern="1200" dirty="0">
                <a:solidFill>
                  <a:schemeClr val="tx1"/>
                </a:solidFill>
                <a:effectLst/>
                <a:latin typeface="+mn-lt"/>
                <a:ea typeface="+mn-ea"/>
                <a:cs typeface="+mn-cs"/>
              </a:rPr>
              <a:t>Machine learning approaches to time series analysis</a:t>
            </a:r>
            <a:r>
              <a:rPr lang="en-GB" sz="1200" b="0" i="0" u="none" strike="noStrike" kern="1200" dirty="0">
                <a:solidFill>
                  <a:schemeClr val="tx1"/>
                </a:solidFill>
                <a:effectLst/>
                <a:latin typeface="+mn-lt"/>
                <a:ea typeface="+mn-ea"/>
                <a:cs typeface="+mn-cs"/>
              </a:rPr>
              <a:t>. Analysis of time-series data arising from multiple domains of interest noted above, in addition to time-invariant information (age, sex, ethnicity etc) can be used to understand the relationships between trends in these domains (dimensions) over time, and clinical outcomes of interest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reduction in HbA1c, blood pressure or mortality risk). Recurrent neural networks are an example of a machine learning approach that allows this insight to be achieved.</a:t>
            </a:r>
            <a:endParaRPr lang="en-GB" b="0" dirty="0">
              <a:effectLst/>
            </a:endParaRPr>
          </a:p>
          <a:p>
            <a:pPr rtl="0"/>
            <a:r>
              <a:rPr lang="en-GB" sz="1200" b="1" i="0" u="none" strike="noStrike" kern="1200" dirty="0">
                <a:solidFill>
                  <a:schemeClr val="tx1"/>
                </a:solidFill>
                <a:effectLst/>
                <a:latin typeface="+mn-lt"/>
                <a:ea typeface="+mn-ea"/>
                <a:cs typeface="+mn-cs"/>
              </a:rPr>
              <a:t>Aim of project</a:t>
            </a:r>
            <a:r>
              <a:rPr lang="en-GB" sz="1200" b="0" i="0" u="none" strike="noStrike" kern="1200" dirty="0">
                <a:solidFill>
                  <a:schemeClr val="tx1"/>
                </a:solidFill>
                <a:effectLst/>
                <a:latin typeface="+mn-lt"/>
                <a:ea typeface="+mn-ea"/>
                <a:cs typeface="+mn-cs"/>
              </a:rPr>
              <a:t>. To generate a prediction of an individual’s response to any given clinically appropriate drug / combination of drugs (selection of test drugs driven by clinical guidelines) drawing on insight gained from the population over time.</a:t>
            </a:r>
            <a:endParaRPr lang="en-GB" b="0" dirty="0">
              <a:effectLst/>
            </a:endParaRPr>
          </a:p>
          <a:p>
            <a:br>
              <a:rPr lang="en-GB" dirty="0"/>
            </a:b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6</a:t>
            </a:fld>
            <a:endParaRPr lang="en-GB"/>
          </a:p>
        </p:txBody>
      </p:sp>
    </p:spTree>
    <p:extLst>
      <p:ext uri="{BB962C8B-B14F-4D97-AF65-F5344CB8AC3E}">
        <p14:creationId xmlns:p14="http://schemas.microsoft.com/office/powerpoint/2010/main" val="3736180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aim – to find a personalised path through these types of algorithms. </a:t>
            </a:r>
            <a:r>
              <a:rPr lang="en-GB" sz="1200" b="0" i="0" u="none" strike="noStrike" kern="1200" dirty="0" err="1">
                <a:solidFill>
                  <a:schemeClr val="tx1"/>
                </a:solidFill>
                <a:effectLst/>
                <a:latin typeface="+mn-lt"/>
                <a:ea typeface="+mn-ea"/>
                <a:cs typeface="+mn-cs"/>
              </a:rPr>
              <a:t>ie</a:t>
            </a:r>
            <a:r>
              <a:rPr lang="en-GB" sz="1200" b="0" i="0" u="none" strike="noStrike" kern="1200" dirty="0">
                <a:solidFill>
                  <a:schemeClr val="tx1"/>
                </a:solidFill>
                <a:effectLst/>
                <a:latin typeface="+mn-lt"/>
                <a:ea typeface="+mn-ea"/>
                <a:cs typeface="+mn-cs"/>
              </a:rPr>
              <a:t> which of the many options is the best for the individual</a:t>
            </a:r>
            <a:endParaRPr lang="en-GB" b="0" dirty="0"/>
          </a:p>
        </p:txBody>
      </p:sp>
      <p:sp>
        <p:nvSpPr>
          <p:cNvPr id="4" name="Slide Number Placeholder 3"/>
          <p:cNvSpPr>
            <a:spLocks noGrp="1"/>
          </p:cNvSpPr>
          <p:nvPr>
            <p:ph type="sldNum" sz="quarter" idx="10"/>
          </p:nvPr>
        </p:nvSpPr>
        <p:spPr/>
        <p:txBody>
          <a:bodyPr/>
          <a:lstStyle/>
          <a:p>
            <a:fld id="{32EF011F-3A23-4D1D-B7D8-F352EE8A9A13}" type="slidenum">
              <a:rPr lang="en-GB" smtClean="0"/>
              <a:t>7</a:t>
            </a:fld>
            <a:endParaRPr lang="en-GB"/>
          </a:p>
        </p:txBody>
      </p:sp>
    </p:spTree>
    <p:extLst>
      <p:ext uri="{BB962C8B-B14F-4D97-AF65-F5344CB8AC3E}">
        <p14:creationId xmlns:p14="http://schemas.microsoft.com/office/powerpoint/2010/main" val="346929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 we answer this question 2 – question of combinations. how to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NLP, embedding, drug sentences. write new sentences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9</a:t>
            </a:fld>
            <a:endParaRPr lang="en-GB"/>
          </a:p>
        </p:txBody>
      </p:sp>
    </p:spTree>
    <p:extLst>
      <p:ext uri="{BB962C8B-B14F-4D97-AF65-F5344CB8AC3E}">
        <p14:creationId xmlns:p14="http://schemas.microsoft.com/office/powerpoint/2010/main" val="35718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 we answer this question 2 – question of combinations. how to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NLP, embedding, drug sentences. write new sentences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10</a:t>
            </a:fld>
            <a:endParaRPr lang="en-GB"/>
          </a:p>
        </p:txBody>
      </p:sp>
    </p:spTree>
    <p:extLst>
      <p:ext uri="{BB962C8B-B14F-4D97-AF65-F5344CB8AC3E}">
        <p14:creationId xmlns:p14="http://schemas.microsoft.com/office/powerpoint/2010/main" val="4270390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 we answer this question 2 – question of combinations. how to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NLP, embedding, drug sentences. write new sentences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11</a:t>
            </a:fld>
            <a:endParaRPr lang="en-GB"/>
          </a:p>
        </p:txBody>
      </p:sp>
    </p:spTree>
    <p:extLst>
      <p:ext uri="{BB962C8B-B14F-4D97-AF65-F5344CB8AC3E}">
        <p14:creationId xmlns:p14="http://schemas.microsoft.com/office/powerpoint/2010/main" val="4082284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 we answer this question 2 – question of combinations. how to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NLP, embedding, drug sentences. write new sentences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32EF011F-3A23-4D1D-B7D8-F352EE8A9A13}" type="slidenum">
              <a:rPr lang="en-GB" smtClean="0"/>
              <a:t>12</a:t>
            </a:fld>
            <a:endParaRPr lang="en-GB"/>
          </a:p>
        </p:txBody>
      </p:sp>
    </p:spTree>
    <p:extLst>
      <p:ext uri="{BB962C8B-B14F-4D97-AF65-F5344CB8AC3E}">
        <p14:creationId xmlns:p14="http://schemas.microsoft.com/office/powerpoint/2010/main" val="643419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A4C9-CE9E-4C89-9D9D-DA4C6B8BD5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614DCCE-AADF-4E00-A314-1D5A0A4621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B857924-EA7C-4734-8871-57A73653BBC2}"/>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5" name="Footer Placeholder 4">
            <a:extLst>
              <a:ext uri="{FF2B5EF4-FFF2-40B4-BE49-F238E27FC236}">
                <a16:creationId xmlns:a16="http://schemas.microsoft.com/office/drawing/2014/main" id="{81A54439-50CD-45FF-BC2E-131B7E40C1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C7A522-6117-468C-8FF9-9694BBF0DFCB}"/>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2924417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AAC4B-0EE0-4A0E-AC2E-48253E64BF3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37AC401-9D5F-45C5-9039-AAF144D2B58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517938-4ECB-451A-A748-8B6DF42A1B98}"/>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5" name="Footer Placeholder 4">
            <a:extLst>
              <a:ext uri="{FF2B5EF4-FFF2-40B4-BE49-F238E27FC236}">
                <a16:creationId xmlns:a16="http://schemas.microsoft.com/office/drawing/2014/main" id="{F27ACD11-524A-4C10-A7D2-78607A3620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9C2AE9-33F4-4752-8D2B-AA860524390F}"/>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658855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147408-F44F-417F-A4FA-87A80DC7AF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DD2346-1C82-4ED9-9735-12ED0E7CD18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A81BF0-FB0E-4CC8-A2C9-8ADFAECC2B19}"/>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5" name="Footer Placeholder 4">
            <a:extLst>
              <a:ext uri="{FF2B5EF4-FFF2-40B4-BE49-F238E27FC236}">
                <a16:creationId xmlns:a16="http://schemas.microsoft.com/office/drawing/2014/main" id="{046521B4-D123-4165-A974-9515A3F0E1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458DC5-3F60-47CA-BCE4-922696BB508A}"/>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1342295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B897-A0C7-4CFF-A700-002A97B466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6A7CBFC-0ABC-4889-96A8-3CB33FF48D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DE379F-61D9-4B89-83AE-400811E81207}"/>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5" name="Footer Placeholder 4">
            <a:extLst>
              <a:ext uri="{FF2B5EF4-FFF2-40B4-BE49-F238E27FC236}">
                <a16:creationId xmlns:a16="http://schemas.microsoft.com/office/drawing/2014/main" id="{0B0181C6-4DAF-4D84-AE69-DEB8550304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5330D3-1CDF-48FB-B50E-2F4BB02BC716}"/>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844398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AF07-54BC-49F3-B3BD-7441807D20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C05D8F4-A1D2-4F60-8A86-A59DEB6A56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AEA6DA-D22B-43F9-A40A-5EC79AF0241B}"/>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5" name="Footer Placeholder 4">
            <a:extLst>
              <a:ext uri="{FF2B5EF4-FFF2-40B4-BE49-F238E27FC236}">
                <a16:creationId xmlns:a16="http://schemas.microsoft.com/office/drawing/2014/main" id="{802BFDD1-5544-4D4C-84F5-C490E0BC50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D9F582-CD8C-487D-8FF3-C6C36886E6A5}"/>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191603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9A499-FDE8-4CBC-B20D-76EACAA8993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48DEE3-22BA-463E-8FCF-48EC35B94E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BF6ADD7-A0FD-49E3-9FD7-4BD74B0543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4E889BB-B01D-4798-B40B-50CCB1E423C8}"/>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6" name="Footer Placeholder 5">
            <a:extLst>
              <a:ext uri="{FF2B5EF4-FFF2-40B4-BE49-F238E27FC236}">
                <a16:creationId xmlns:a16="http://schemas.microsoft.com/office/drawing/2014/main" id="{8E3E7C32-888D-49B0-AC14-1E82C5B98B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242B09-B884-4CC5-AD2C-A76507C730F2}"/>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203913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195B-BF39-4A28-8FFB-656EAE8CB3C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AEB8AC-AE5D-4E22-9B27-F9AB59FFD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1000006-F9A1-4E7A-B862-C77B5BA367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CC554F6-2FFE-4A38-8C50-19685756AD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6B595E-CF5E-4E8A-A9A3-88EA9C0C4A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74E5AE4-C828-448C-AC1B-681528D3E8DA}"/>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8" name="Footer Placeholder 7">
            <a:extLst>
              <a:ext uri="{FF2B5EF4-FFF2-40B4-BE49-F238E27FC236}">
                <a16:creationId xmlns:a16="http://schemas.microsoft.com/office/drawing/2014/main" id="{18C26475-B475-4DA6-9475-0A2779FD557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7626A9E-7CC3-4395-AF79-DB1508AC6109}"/>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404211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4927-385A-461B-85E8-3639355C5C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48308B2-D32A-4B95-AE1E-51EDBED54C81}"/>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4" name="Footer Placeholder 3">
            <a:extLst>
              <a:ext uri="{FF2B5EF4-FFF2-40B4-BE49-F238E27FC236}">
                <a16:creationId xmlns:a16="http://schemas.microsoft.com/office/drawing/2014/main" id="{8CF4D5BF-4920-416B-87CB-9C7890850D2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E32E46C-1B82-4883-BBBF-A2C57715A920}"/>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2693305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17F607-C399-43CA-90C9-E0D7ABE554D7}"/>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3" name="Footer Placeholder 2">
            <a:extLst>
              <a:ext uri="{FF2B5EF4-FFF2-40B4-BE49-F238E27FC236}">
                <a16:creationId xmlns:a16="http://schemas.microsoft.com/office/drawing/2014/main" id="{B5DFC561-82FF-4D76-A7D1-61DE8BF2A74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D56E027-4456-403D-8C02-33E96045E958}"/>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1677351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B4A9-56C8-4763-B51F-EBA8E83C6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5805C14-995A-4F9A-BD0A-257A741AC7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6925513-4AFF-4C7E-B8EA-B29EFC3C9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6DA077-3061-40C8-B52E-C72D7124B677}"/>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6" name="Footer Placeholder 5">
            <a:extLst>
              <a:ext uri="{FF2B5EF4-FFF2-40B4-BE49-F238E27FC236}">
                <a16:creationId xmlns:a16="http://schemas.microsoft.com/office/drawing/2014/main" id="{F48D4505-B02F-4C61-A85B-4C0ED83042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CD8BD9-E889-4076-8E5B-CDFB8028DE57}"/>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1921164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B83A-7DB8-4216-8C2E-37E6C18EC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07C7D47-5C65-41F5-8371-700F4406C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88A758F-406B-4164-B2AE-DE5DBAEE5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C58E56-0E25-482C-80BC-8DD0C85B3C2A}"/>
              </a:ext>
            </a:extLst>
          </p:cNvPr>
          <p:cNvSpPr>
            <a:spLocks noGrp="1"/>
          </p:cNvSpPr>
          <p:nvPr>
            <p:ph type="dt" sz="half" idx="10"/>
          </p:nvPr>
        </p:nvSpPr>
        <p:spPr/>
        <p:txBody>
          <a:bodyPr/>
          <a:lstStyle/>
          <a:p>
            <a:fld id="{1D40688E-3F6D-4F38-BD0C-5BF41344BCF0}" type="datetimeFigureOut">
              <a:rPr lang="en-GB" smtClean="0"/>
              <a:t>21/06/2018</a:t>
            </a:fld>
            <a:endParaRPr lang="en-GB"/>
          </a:p>
        </p:txBody>
      </p:sp>
      <p:sp>
        <p:nvSpPr>
          <p:cNvPr id="6" name="Footer Placeholder 5">
            <a:extLst>
              <a:ext uri="{FF2B5EF4-FFF2-40B4-BE49-F238E27FC236}">
                <a16:creationId xmlns:a16="http://schemas.microsoft.com/office/drawing/2014/main" id="{89DAEA78-EB37-433D-8729-E760B3C7CE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5E5A0A-0D1B-43F5-8672-ABE3709BB3C9}"/>
              </a:ext>
            </a:extLst>
          </p:cNvPr>
          <p:cNvSpPr>
            <a:spLocks noGrp="1"/>
          </p:cNvSpPr>
          <p:nvPr>
            <p:ph type="sldNum" sz="quarter" idx="12"/>
          </p:nvPr>
        </p:nvSpPr>
        <p:spPr/>
        <p:txBody>
          <a:bodyPr/>
          <a:lstStyle/>
          <a:p>
            <a:fld id="{50B6C6A5-C741-44BC-BE58-493104A56BF7}" type="slidenum">
              <a:rPr lang="en-GB" smtClean="0"/>
              <a:t>‹#›</a:t>
            </a:fld>
            <a:endParaRPr lang="en-GB"/>
          </a:p>
        </p:txBody>
      </p:sp>
    </p:spTree>
    <p:extLst>
      <p:ext uri="{BB962C8B-B14F-4D97-AF65-F5344CB8AC3E}">
        <p14:creationId xmlns:p14="http://schemas.microsoft.com/office/powerpoint/2010/main" val="993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C9C2C2-6D30-4589-805E-FD7231F601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9E6B12E-711D-40BD-80D4-C6135B2B0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9CAB89-C7C5-44E1-A640-9D60F5FDA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0688E-3F6D-4F38-BD0C-5BF41344BCF0}" type="datetimeFigureOut">
              <a:rPr lang="en-GB" smtClean="0"/>
              <a:t>21/06/2018</a:t>
            </a:fld>
            <a:endParaRPr lang="en-GB"/>
          </a:p>
        </p:txBody>
      </p:sp>
      <p:sp>
        <p:nvSpPr>
          <p:cNvPr id="5" name="Footer Placeholder 4">
            <a:extLst>
              <a:ext uri="{FF2B5EF4-FFF2-40B4-BE49-F238E27FC236}">
                <a16:creationId xmlns:a16="http://schemas.microsoft.com/office/drawing/2014/main" id="{5B00DA0A-0E50-4E69-9FD2-04020D5DC8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96904FA-364D-4070-A23F-F85A243619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6C6A5-C741-44BC-BE58-493104A56BF7}" type="slidenum">
              <a:rPr lang="en-GB" smtClean="0"/>
              <a:t>‹#›</a:t>
            </a:fld>
            <a:endParaRPr lang="en-GB"/>
          </a:p>
        </p:txBody>
      </p:sp>
    </p:spTree>
    <p:extLst>
      <p:ext uri="{BB962C8B-B14F-4D97-AF65-F5344CB8AC3E}">
        <p14:creationId xmlns:p14="http://schemas.microsoft.com/office/powerpoint/2010/main" val="1911787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glucose.ai/"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github.com/csainsbur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80B84B-617C-40F8-98B8-7CF0AC1A7FB2}"/>
              </a:ext>
            </a:extLst>
          </p:cNvPr>
          <p:cNvSpPr/>
          <p:nvPr/>
        </p:nvSpPr>
        <p:spPr>
          <a:xfrm>
            <a:off x="616562" y="2105544"/>
            <a:ext cx="7818970" cy="1569660"/>
          </a:xfrm>
          <a:prstGeom prst="rect">
            <a:avLst/>
          </a:prstGeom>
        </p:spPr>
        <p:txBody>
          <a:bodyPr wrap="square">
            <a:spAutoFit/>
          </a:bodyPr>
          <a:lstStyle/>
          <a:p>
            <a:r>
              <a:rPr lang="en-GB" sz="2400" b="1" dirty="0">
                <a:latin typeface="Arial" panose="020B0604020202020204" pitchFamily="34" charset="0"/>
                <a:cs typeface="Arial" panose="020B0604020202020204" pitchFamily="34" charset="0"/>
              </a:rPr>
              <a:t>Chris Sainsbury</a:t>
            </a:r>
          </a:p>
          <a:p>
            <a:r>
              <a:rPr lang="en-GB" sz="2400" dirty="0">
                <a:latin typeface="Arial" panose="020B0604020202020204" pitchFamily="34" charset="0"/>
                <a:cs typeface="Arial" panose="020B0604020202020204" pitchFamily="34" charset="0"/>
              </a:rPr>
              <a:t>Queen Elizabeth University Hospital, Glasgow</a:t>
            </a:r>
          </a:p>
          <a:p>
            <a:r>
              <a:rPr lang="en-GB" sz="2400" dirty="0">
                <a:latin typeface="Arial" panose="020B0604020202020204" pitchFamily="34" charset="0"/>
                <a:cs typeface="Arial" panose="020B0604020202020204" pitchFamily="34" charset="0"/>
              </a:rPr>
              <a:t>NRS Senior Fellow</a:t>
            </a:r>
          </a:p>
          <a:p>
            <a:r>
              <a:rPr lang="en-GB" sz="2400" dirty="0">
                <a:latin typeface="Arial" panose="020B0604020202020204" pitchFamily="34" charset="0"/>
                <a:cs typeface="Arial" panose="020B0604020202020204" pitchFamily="34" charset="0"/>
              </a:rPr>
              <a:t>Hon Senior Research Fellow, University of Birmingham</a:t>
            </a:r>
          </a:p>
        </p:txBody>
      </p:sp>
      <p:sp>
        <p:nvSpPr>
          <p:cNvPr id="12" name="TextBox 11">
            <a:extLst>
              <a:ext uri="{FF2B5EF4-FFF2-40B4-BE49-F238E27FC236}">
                <a16:creationId xmlns:a16="http://schemas.microsoft.com/office/drawing/2014/main" id="{23A0F547-0DB3-4C01-B4CE-959C8CC397B1}"/>
              </a:ext>
            </a:extLst>
          </p:cNvPr>
          <p:cNvSpPr txBox="1"/>
          <p:nvPr/>
        </p:nvSpPr>
        <p:spPr>
          <a:xfrm>
            <a:off x="616562" y="311238"/>
            <a:ext cx="11225202" cy="147732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Machine learning approaches to (</a:t>
            </a:r>
            <a:r>
              <a:rPr lang="en-GB" sz="3000" dirty="0" err="1">
                <a:latin typeface="Arial" panose="020B0604020202020204" pitchFamily="34" charset="0"/>
                <a:cs typeface="Arial" panose="020B0604020202020204" pitchFamily="34" charset="0"/>
              </a:rPr>
              <a:t>i</a:t>
            </a:r>
            <a:r>
              <a:rPr lang="en-GB" sz="3000" dirty="0">
                <a:latin typeface="Arial" panose="020B0604020202020204" pitchFamily="34" charset="0"/>
                <a:cs typeface="Arial" panose="020B0604020202020204" pitchFamily="34" charset="0"/>
              </a:rPr>
              <a:t>) predicting response to therapy in diabetes, (ii) data-driven diabetes subtype classification and (iii) synthetic data generation</a:t>
            </a:r>
          </a:p>
        </p:txBody>
      </p:sp>
      <p:pic>
        <p:nvPicPr>
          <p:cNvPr id="9" name="Picture 8">
            <a:extLst>
              <a:ext uri="{FF2B5EF4-FFF2-40B4-BE49-F238E27FC236}">
                <a16:creationId xmlns:a16="http://schemas.microsoft.com/office/drawing/2014/main" id="{6B03ED13-63BD-461B-B6BB-3103BC6094ED}"/>
              </a:ext>
            </a:extLst>
          </p:cNvPr>
          <p:cNvPicPr>
            <a:picLocks noChangeAspect="1"/>
          </p:cNvPicPr>
          <p:nvPr/>
        </p:nvPicPr>
        <p:blipFill>
          <a:blip r:embed="rId3"/>
          <a:stretch>
            <a:fillRect/>
          </a:stretch>
        </p:blipFill>
        <p:spPr>
          <a:xfrm>
            <a:off x="616562" y="5027750"/>
            <a:ext cx="1680480" cy="1361050"/>
          </a:xfrm>
          <a:prstGeom prst="rect">
            <a:avLst/>
          </a:prstGeom>
        </p:spPr>
      </p:pic>
      <p:pic>
        <p:nvPicPr>
          <p:cNvPr id="15" name="Picture 2" descr="NHS Research Scotland">
            <a:extLst>
              <a:ext uri="{FF2B5EF4-FFF2-40B4-BE49-F238E27FC236}">
                <a16:creationId xmlns:a16="http://schemas.microsoft.com/office/drawing/2014/main" id="{DB6EE5E1-9283-4203-AB54-8770146D23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313" y="5122430"/>
            <a:ext cx="2221330" cy="117169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8A2A22E-78B9-4B2C-92DB-3E71129F7E83}"/>
              </a:ext>
            </a:extLst>
          </p:cNvPr>
          <p:cNvGrpSpPr/>
          <p:nvPr/>
        </p:nvGrpSpPr>
        <p:grpSpPr>
          <a:xfrm>
            <a:off x="8517064" y="4730847"/>
            <a:ext cx="3207368" cy="1816197"/>
            <a:chOff x="8517064" y="4730847"/>
            <a:chExt cx="3207368" cy="1816197"/>
          </a:xfrm>
        </p:grpSpPr>
        <p:pic>
          <p:nvPicPr>
            <p:cNvPr id="4" name="Picture 3">
              <a:extLst>
                <a:ext uri="{FF2B5EF4-FFF2-40B4-BE49-F238E27FC236}">
                  <a16:creationId xmlns:a16="http://schemas.microsoft.com/office/drawing/2014/main" id="{5C130EAB-F6CE-411F-B815-BC62BBADCAF8}"/>
                </a:ext>
              </a:extLst>
            </p:cNvPr>
            <p:cNvPicPr>
              <a:picLocks noChangeAspect="1"/>
            </p:cNvPicPr>
            <p:nvPr/>
          </p:nvPicPr>
          <p:blipFill>
            <a:blip r:embed="rId5"/>
            <a:stretch>
              <a:fillRect/>
            </a:stretch>
          </p:blipFill>
          <p:spPr>
            <a:xfrm>
              <a:off x="8797748" y="4730847"/>
              <a:ext cx="2646000" cy="867290"/>
            </a:xfrm>
            <a:prstGeom prst="rect">
              <a:avLst/>
            </a:prstGeom>
          </p:spPr>
        </p:pic>
        <p:pic>
          <p:nvPicPr>
            <p:cNvPr id="11" name="Picture 10">
              <a:extLst>
                <a:ext uri="{FF2B5EF4-FFF2-40B4-BE49-F238E27FC236}">
                  <a16:creationId xmlns:a16="http://schemas.microsoft.com/office/drawing/2014/main" id="{BFAC4686-AAD4-4B38-BA55-11755208660A}"/>
                </a:ext>
              </a:extLst>
            </p:cNvPr>
            <p:cNvPicPr>
              <a:picLocks noChangeAspect="1"/>
            </p:cNvPicPr>
            <p:nvPr/>
          </p:nvPicPr>
          <p:blipFill>
            <a:blip r:embed="rId6"/>
            <a:stretch>
              <a:fillRect/>
            </a:stretch>
          </p:blipFill>
          <p:spPr>
            <a:xfrm>
              <a:off x="8517064" y="5772137"/>
              <a:ext cx="3207368" cy="774907"/>
            </a:xfrm>
            <a:prstGeom prst="rect">
              <a:avLst/>
            </a:prstGeom>
          </p:spPr>
        </p:pic>
      </p:grpSp>
      <p:pic>
        <p:nvPicPr>
          <p:cNvPr id="2" name="Picture 1">
            <a:extLst>
              <a:ext uri="{FF2B5EF4-FFF2-40B4-BE49-F238E27FC236}">
                <a16:creationId xmlns:a16="http://schemas.microsoft.com/office/drawing/2014/main" id="{CC1B54B2-2DB5-4EB0-8957-2FB8D6396FAA}"/>
              </a:ext>
            </a:extLst>
          </p:cNvPr>
          <p:cNvPicPr>
            <a:picLocks noChangeAspect="1"/>
          </p:cNvPicPr>
          <p:nvPr/>
        </p:nvPicPr>
        <p:blipFill>
          <a:blip r:embed="rId7"/>
          <a:stretch>
            <a:fillRect/>
          </a:stretch>
        </p:blipFill>
        <p:spPr>
          <a:xfrm>
            <a:off x="5012914" y="5320821"/>
            <a:ext cx="3256880" cy="774907"/>
          </a:xfrm>
          <a:prstGeom prst="rect">
            <a:avLst/>
          </a:prstGeom>
        </p:spPr>
      </p:pic>
      <p:sp>
        <p:nvSpPr>
          <p:cNvPr id="13" name="Rectangle 12">
            <a:extLst>
              <a:ext uri="{FF2B5EF4-FFF2-40B4-BE49-F238E27FC236}">
                <a16:creationId xmlns:a16="http://schemas.microsoft.com/office/drawing/2014/main" id="{6314C187-359A-42B0-AB21-46A549D0AF57}"/>
              </a:ext>
            </a:extLst>
          </p:cNvPr>
          <p:cNvSpPr/>
          <p:nvPr/>
        </p:nvSpPr>
        <p:spPr>
          <a:xfrm>
            <a:off x="8958739" y="2360631"/>
            <a:ext cx="3185487" cy="1068369"/>
          </a:xfrm>
          <a:prstGeom prst="rect">
            <a:avLst/>
          </a:prstGeom>
        </p:spPr>
        <p:txBody>
          <a:bodyPr wrap="none">
            <a:spAutoFit/>
          </a:bodyPr>
          <a:lstStyle/>
          <a:p>
            <a:pPr>
              <a:lnSpc>
                <a:spcPts val="2600"/>
              </a:lnSpc>
            </a:pP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csainsbury</a:t>
            </a:r>
            <a:endParaRPr lang="en-GB" dirty="0">
              <a:latin typeface="Arial" panose="020B0604020202020204" pitchFamily="34" charset="0"/>
              <a:cs typeface="Arial" panose="020B0604020202020204" pitchFamily="34" charset="0"/>
            </a:endParaRPr>
          </a:p>
          <a:p>
            <a:pPr>
              <a:lnSpc>
                <a:spcPts val="2600"/>
              </a:lnSpc>
            </a:pPr>
            <a:r>
              <a:rPr lang="en-GB" dirty="0">
                <a:latin typeface="Arial" panose="020B0604020202020204" pitchFamily="34" charset="0"/>
                <a:cs typeface="Arial" panose="020B0604020202020204" pitchFamily="34" charset="0"/>
                <a:hlinkClick r:id="rId8"/>
              </a:rPr>
              <a:t>http://glucose.ai</a:t>
            </a:r>
            <a:endParaRPr lang="en-GB" dirty="0">
              <a:latin typeface="Arial" panose="020B0604020202020204" pitchFamily="34" charset="0"/>
              <a:cs typeface="Arial" panose="020B0604020202020204" pitchFamily="34" charset="0"/>
            </a:endParaRPr>
          </a:p>
          <a:p>
            <a:pPr>
              <a:lnSpc>
                <a:spcPts val="2600"/>
              </a:lnSpc>
            </a:pPr>
            <a:r>
              <a:rPr lang="en-GB" dirty="0">
                <a:latin typeface="Arial" panose="020B0604020202020204" pitchFamily="34" charset="0"/>
                <a:cs typeface="Arial" panose="020B0604020202020204" pitchFamily="34" charset="0"/>
                <a:hlinkClick r:id="rId9"/>
              </a:rPr>
              <a:t>http://github.com/csainsbury/</a:t>
            </a:r>
            <a:r>
              <a:rPr lang="en-GB" dirty="0">
                <a:latin typeface="Arial" panose="020B0604020202020204" pitchFamily="34" charset="0"/>
                <a:cs typeface="Arial" panose="020B0604020202020204" pitchFamily="34" charset="0"/>
              </a:rPr>
              <a:t> </a:t>
            </a:r>
            <a:endParaRPr lang="en-GB" dirty="0"/>
          </a:p>
        </p:txBody>
      </p:sp>
      <p:cxnSp>
        <p:nvCxnSpPr>
          <p:cNvPr id="5" name="Straight Connector 4">
            <a:extLst>
              <a:ext uri="{FF2B5EF4-FFF2-40B4-BE49-F238E27FC236}">
                <a16:creationId xmlns:a16="http://schemas.microsoft.com/office/drawing/2014/main" id="{92F3F459-8E2F-4896-8B48-419A0DAF7A4B}"/>
              </a:ext>
            </a:extLst>
          </p:cNvPr>
          <p:cNvCxnSpPr/>
          <p:nvPr/>
        </p:nvCxnSpPr>
        <p:spPr>
          <a:xfrm>
            <a:off x="-61332" y="4370367"/>
            <a:ext cx="1229422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198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9085F2A3-CB74-4DD4-B694-B37199777CE9}"/>
              </a:ext>
            </a:extLst>
          </p:cNvPr>
          <p:cNvSpPr txBox="1"/>
          <p:nvPr/>
        </p:nvSpPr>
        <p:spPr>
          <a:xfrm>
            <a:off x="115686" y="54813"/>
            <a:ext cx="8051320" cy="892552"/>
          </a:xfrm>
          <a:prstGeom prst="rect">
            <a:avLst/>
          </a:prstGeom>
          <a:noFill/>
        </p:spPr>
        <p:txBody>
          <a:bodyPr wrap="square" rtlCol="0">
            <a:spAutoFit/>
          </a:bodyPr>
          <a:lstStyle/>
          <a:p>
            <a:r>
              <a:rPr lang="en-GB" sz="2600" dirty="0">
                <a:latin typeface="Arial" panose="020B0604020202020204" pitchFamily="34" charset="0"/>
                <a:cs typeface="Arial" panose="020B0604020202020204" pitchFamily="34" charset="0"/>
              </a:rPr>
              <a:t>managing time series data – 2</a:t>
            </a:r>
          </a:p>
          <a:p>
            <a:r>
              <a:rPr lang="en-GB" sz="2600" dirty="0">
                <a:latin typeface="Arial" panose="020B0604020202020204" pitchFamily="34" charset="0"/>
                <a:cs typeface="Arial" panose="020B0604020202020204" pitchFamily="34" charset="0"/>
              </a:rPr>
              <a:t>numerical time series</a:t>
            </a:r>
          </a:p>
        </p:txBody>
      </p:sp>
      <p:pic>
        <p:nvPicPr>
          <p:cNvPr id="58" name="Picture 57">
            <a:extLst>
              <a:ext uri="{FF2B5EF4-FFF2-40B4-BE49-F238E27FC236}">
                <a16:creationId xmlns:a16="http://schemas.microsoft.com/office/drawing/2014/main" id="{E10A0863-B745-48BF-B1D6-CC12B1A34928}"/>
              </a:ext>
            </a:extLst>
          </p:cNvPr>
          <p:cNvPicPr>
            <a:picLocks noChangeAspect="1"/>
          </p:cNvPicPr>
          <p:nvPr/>
        </p:nvPicPr>
        <p:blipFill>
          <a:blip r:embed="rId3"/>
          <a:stretch>
            <a:fillRect/>
          </a:stretch>
        </p:blipFill>
        <p:spPr>
          <a:xfrm>
            <a:off x="804225" y="1028825"/>
            <a:ext cx="4793374" cy="1438012"/>
          </a:xfrm>
          <a:prstGeom prst="rect">
            <a:avLst/>
          </a:prstGeom>
        </p:spPr>
      </p:pic>
      <p:sp>
        <p:nvSpPr>
          <p:cNvPr id="18" name="Rectangle 17">
            <a:extLst>
              <a:ext uri="{FF2B5EF4-FFF2-40B4-BE49-F238E27FC236}">
                <a16:creationId xmlns:a16="http://schemas.microsoft.com/office/drawing/2014/main" id="{1E6B3343-36FC-44E1-82CB-50AF625FCCDA}"/>
              </a:ext>
            </a:extLst>
          </p:cNvPr>
          <p:cNvSpPr/>
          <p:nvPr/>
        </p:nvSpPr>
        <p:spPr>
          <a:xfrm>
            <a:off x="804225" y="2548297"/>
            <a:ext cx="8128235" cy="3293979"/>
          </a:xfrm>
          <a:prstGeom prst="rect">
            <a:avLst/>
          </a:prstGeom>
        </p:spPr>
        <p:txBody>
          <a:bodyPr wrap="square">
            <a:spAutoFit/>
          </a:bodyPr>
          <a:lstStyle/>
          <a:p>
            <a:pPr>
              <a:lnSpc>
                <a:spcPts val="3600"/>
              </a:lnSpc>
            </a:pPr>
            <a:r>
              <a:rPr lang="en-GB" sz="2600" dirty="0">
                <a:latin typeface="Arial" panose="020B0604020202020204" pitchFamily="34" charset="0"/>
                <a:cs typeface="Arial" panose="020B0604020202020204" pitchFamily="34" charset="0"/>
              </a:rPr>
              <a:t>managing missingness</a:t>
            </a:r>
          </a:p>
          <a:p>
            <a:pPr marL="457200" indent="-457200">
              <a:lnSpc>
                <a:spcPts val="3600"/>
              </a:lnSpc>
              <a:buFont typeface="Arial" panose="020B0604020202020204" pitchFamily="34" charset="0"/>
              <a:buChar char="•"/>
            </a:pPr>
            <a:r>
              <a:rPr lang="en-GB" sz="2600" dirty="0">
                <a:latin typeface="Arial" panose="020B0604020202020204" pitchFamily="34" charset="0"/>
                <a:cs typeface="Arial" panose="020B0604020202020204" pitchFamily="34" charset="0"/>
              </a:rPr>
              <a:t>	imputation</a:t>
            </a:r>
          </a:p>
          <a:p>
            <a:pPr marL="914400" lvl="1" indent="-457200">
              <a:lnSpc>
                <a:spcPts val="3600"/>
              </a:lnSpc>
              <a:buFont typeface="Arial" panose="020B0604020202020204" pitchFamily="34" charset="0"/>
              <a:buChar char="•"/>
            </a:pPr>
            <a:r>
              <a:rPr lang="en-GB" sz="2600" dirty="0" err="1">
                <a:latin typeface="Arial" panose="020B0604020202020204" pitchFamily="34" charset="0"/>
                <a:cs typeface="Arial" panose="020B0604020202020204" pitchFamily="34" charset="0"/>
              </a:rPr>
              <a:t>lvcf</a:t>
            </a:r>
            <a:r>
              <a:rPr lang="en-GB" sz="2600" dirty="0">
                <a:latin typeface="Arial" panose="020B0604020202020204" pitchFamily="34" charset="0"/>
                <a:cs typeface="Arial" panose="020B0604020202020204" pitchFamily="34" charset="0"/>
              </a:rPr>
              <a:t> / other</a:t>
            </a:r>
          </a:p>
          <a:p>
            <a:pPr marL="914400" lvl="1" indent="-457200">
              <a:lnSpc>
                <a:spcPts val="3600"/>
              </a:lnSpc>
              <a:buFont typeface="Arial" panose="020B0604020202020204" pitchFamily="34" charset="0"/>
              <a:buChar char="•"/>
            </a:pPr>
            <a:r>
              <a:rPr lang="en-GB" sz="2600" dirty="0">
                <a:latin typeface="Arial" panose="020B0604020202020204" pitchFamily="34" charset="0"/>
                <a:cs typeface="Arial" panose="020B0604020202020204" pitchFamily="34" charset="0"/>
              </a:rPr>
              <a:t>interpolation – spline / linear</a:t>
            </a:r>
          </a:p>
          <a:p>
            <a:pPr marL="457200" indent="-457200">
              <a:lnSpc>
                <a:spcPts val="3600"/>
              </a:lnSpc>
              <a:buFont typeface="Arial" panose="020B0604020202020204" pitchFamily="34" charset="0"/>
              <a:buChar char="•"/>
            </a:pPr>
            <a:r>
              <a:rPr lang="en-GB" sz="2600" dirty="0">
                <a:latin typeface="Arial" panose="020B0604020202020204" pitchFamily="34" charset="0"/>
                <a:cs typeface="Arial" panose="020B0604020202020204" pitchFamily="34" charset="0"/>
              </a:rPr>
              <a:t>masking</a:t>
            </a:r>
            <a:endParaRPr lang="en-GB" sz="2400" dirty="0">
              <a:latin typeface="Arial" panose="020B0604020202020204" pitchFamily="34" charset="0"/>
              <a:cs typeface="Arial" panose="020B0604020202020204" pitchFamily="34" charset="0"/>
            </a:endParaRPr>
          </a:p>
          <a:p>
            <a:pPr>
              <a:lnSpc>
                <a:spcPts val="3600"/>
              </a:lnSpc>
            </a:pPr>
            <a:endParaRPr lang="en-GB" sz="2600" dirty="0">
              <a:latin typeface="Arial" panose="020B0604020202020204" pitchFamily="34" charset="0"/>
              <a:cs typeface="Arial" panose="020B0604020202020204" pitchFamily="34" charset="0"/>
            </a:endParaRPr>
          </a:p>
          <a:p>
            <a:pPr>
              <a:lnSpc>
                <a:spcPts val="3600"/>
              </a:lnSpc>
            </a:pPr>
            <a:r>
              <a:rPr lang="en-GB" sz="2600" dirty="0">
                <a:latin typeface="Arial" panose="020B0604020202020204" pitchFamily="34" charset="0"/>
                <a:cs typeface="Arial" panose="020B0604020202020204" pitchFamily="34" charset="0"/>
              </a:rPr>
              <a:t>scaling / normalisation</a:t>
            </a:r>
            <a:endParaRPr lang="en-GB" sz="2600" dirty="0"/>
          </a:p>
        </p:txBody>
      </p:sp>
      <p:pic>
        <p:nvPicPr>
          <p:cNvPr id="2" name="Picture 1">
            <a:extLst>
              <a:ext uri="{FF2B5EF4-FFF2-40B4-BE49-F238E27FC236}">
                <a16:creationId xmlns:a16="http://schemas.microsoft.com/office/drawing/2014/main" id="{039F68A8-E9C4-4131-ACCF-DCC983391E03}"/>
              </a:ext>
            </a:extLst>
          </p:cNvPr>
          <p:cNvPicPr>
            <a:picLocks noChangeAspect="1"/>
          </p:cNvPicPr>
          <p:nvPr/>
        </p:nvPicPr>
        <p:blipFill>
          <a:blip r:embed="rId4"/>
          <a:stretch>
            <a:fillRect/>
          </a:stretch>
        </p:blipFill>
        <p:spPr>
          <a:xfrm>
            <a:off x="7434788" y="1242398"/>
            <a:ext cx="4319177" cy="4599878"/>
          </a:xfrm>
          <a:prstGeom prst="rect">
            <a:avLst/>
          </a:prstGeom>
          <a:ln w="6350">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78688FB3-D9B7-48DF-BBC2-567976F0BDCC}"/>
              </a:ext>
            </a:extLst>
          </p:cNvPr>
          <p:cNvPicPr>
            <a:picLocks noChangeAspect="1"/>
          </p:cNvPicPr>
          <p:nvPr/>
        </p:nvPicPr>
        <p:blipFill>
          <a:blip r:embed="rId5"/>
          <a:stretch>
            <a:fillRect/>
          </a:stretch>
        </p:blipFill>
        <p:spPr>
          <a:xfrm rot="5400000">
            <a:off x="9793618" y="4240270"/>
            <a:ext cx="364194" cy="3794078"/>
          </a:xfrm>
          <a:prstGeom prst="rect">
            <a:avLst/>
          </a:prstGeom>
        </p:spPr>
      </p:pic>
    </p:spTree>
    <p:extLst>
      <p:ext uri="{BB962C8B-B14F-4D97-AF65-F5344CB8AC3E}">
        <p14:creationId xmlns:p14="http://schemas.microsoft.com/office/powerpoint/2010/main" val="35393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853380C4-970E-4714-A8CF-A6913F2299C3}"/>
              </a:ext>
            </a:extLst>
          </p:cNvPr>
          <p:cNvSpPr txBox="1"/>
          <p:nvPr/>
        </p:nvSpPr>
        <p:spPr>
          <a:xfrm>
            <a:off x="115686" y="54813"/>
            <a:ext cx="8051320" cy="492443"/>
          </a:xfrm>
          <a:prstGeom prst="rect">
            <a:avLst/>
          </a:prstGeom>
          <a:noFill/>
        </p:spPr>
        <p:txBody>
          <a:bodyPr wrap="square" rtlCol="0">
            <a:spAutoFit/>
          </a:bodyPr>
          <a:lstStyle/>
          <a:p>
            <a:r>
              <a:rPr lang="en-GB" sz="2600" dirty="0">
                <a:latin typeface="Arial" panose="020B0604020202020204" pitchFamily="34" charset="0"/>
                <a:cs typeface="Arial" panose="020B0604020202020204" pitchFamily="34" charset="0"/>
              </a:rPr>
              <a:t>managing time series data – prescription data</a:t>
            </a:r>
          </a:p>
        </p:txBody>
      </p:sp>
      <p:pic>
        <p:nvPicPr>
          <p:cNvPr id="2" name="Picture 1">
            <a:extLst>
              <a:ext uri="{FF2B5EF4-FFF2-40B4-BE49-F238E27FC236}">
                <a16:creationId xmlns:a16="http://schemas.microsoft.com/office/drawing/2014/main" id="{1E2E32FF-5049-4F26-A6A0-173C360F5375}"/>
              </a:ext>
            </a:extLst>
          </p:cNvPr>
          <p:cNvPicPr>
            <a:picLocks noChangeAspect="1"/>
          </p:cNvPicPr>
          <p:nvPr/>
        </p:nvPicPr>
        <p:blipFill>
          <a:blip r:embed="rId3"/>
          <a:stretch>
            <a:fillRect/>
          </a:stretch>
        </p:blipFill>
        <p:spPr>
          <a:xfrm>
            <a:off x="6707533" y="777922"/>
            <a:ext cx="5838674" cy="7200000"/>
          </a:xfrm>
          <a:prstGeom prst="rect">
            <a:avLst/>
          </a:prstGeom>
        </p:spPr>
      </p:pic>
      <p:pic>
        <p:nvPicPr>
          <p:cNvPr id="3" name="Picture 2">
            <a:extLst>
              <a:ext uri="{FF2B5EF4-FFF2-40B4-BE49-F238E27FC236}">
                <a16:creationId xmlns:a16="http://schemas.microsoft.com/office/drawing/2014/main" id="{671C0D8C-FBA8-4B4D-8687-3609593CE606}"/>
              </a:ext>
            </a:extLst>
          </p:cNvPr>
          <p:cNvPicPr>
            <a:picLocks noChangeAspect="1"/>
          </p:cNvPicPr>
          <p:nvPr/>
        </p:nvPicPr>
        <p:blipFill>
          <a:blip r:embed="rId4"/>
          <a:stretch>
            <a:fillRect/>
          </a:stretch>
        </p:blipFill>
        <p:spPr>
          <a:xfrm>
            <a:off x="497583" y="777922"/>
            <a:ext cx="6024334" cy="6858000"/>
          </a:xfrm>
          <a:prstGeom prst="rect">
            <a:avLst/>
          </a:prstGeom>
        </p:spPr>
      </p:pic>
    </p:spTree>
    <p:extLst>
      <p:ext uri="{BB962C8B-B14F-4D97-AF65-F5344CB8AC3E}">
        <p14:creationId xmlns:p14="http://schemas.microsoft.com/office/powerpoint/2010/main" val="320938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0ABD51-3778-4D05-A55E-DA2266D304DB}"/>
              </a:ext>
            </a:extLst>
          </p:cNvPr>
          <p:cNvSpPr/>
          <p:nvPr/>
        </p:nvSpPr>
        <p:spPr>
          <a:xfrm>
            <a:off x="632603" y="2336495"/>
            <a:ext cx="9828362"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8613A96A-1AE3-4A9D-93FF-B4E2BEF9792B}"/>
              </a:ext>
            </a:extLst>
          </p:cNvPr>
          <p:cNvSpPr/>
          <p:nvPr/>
        </p:nvSpPr>
        <p:spPr>
          <a:xfrm>
            <a:off x="634587" y="2190315"/>
            <a:ext cx="72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A5A5F5E-891F-4389-8D1C-DE2479806C49}"/>
              </a:ext>
            </a:extLst>
          </p:cNvPr>
          <p:cNvSpPr/>
          <p:nvPr/>
        </p:nvSpPr>
        <p:spPr>
          <a:xfrm>
            <a:off x="10391759" y="2190315"/>
            <a:ext cx="72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335D3F62-F7D7-4F16-AB56-6C434A92EC14}"/>
              </a:ext>
            </a:extLst>
          </p:cNvPr>
          <p:cNvSpPr/>
          <p:nvPr/>
        </p:nvSpPr>
        <p:spPr>
          <a:xfrm>
            <a:off x="7956010" y="2190315"/>
            <a:ext cx="72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A406AB-37EC-4478-AFD2-91F0F0E260B0}"/>
              </a:ext>
            </a:extLst>
          </p:cNvPr>
          <p:cNvSpPr/>
          <p:nvPr/>
        </p:nvSpPr>
        <p:spPr>
          <a:xfrm>
            <a:off x="3070336" y="2190315"/>
            <a:ext cx="72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B1A91AA5-C09E-4EE6-86CF-C72B0277BE5E}"/>
              </a:ext>
            </a:extLst>
          </p:cNvPr>
          <p:cNvSpPr/>
          <p:nvPr/>
        </p:nvSpPr>
        <p:spPr>
          <a:xfrm>
            <a:off x="5513173" y="2190315"/>
            <a:ext cx="72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F220D33-BDAA-4539-A0C9-14C6B091DAEE}"/>
              </a:ext>
            </a:extLst>
          </p:cNvPr>
          <p:cNvSpPr/>
          <p:nvPr/>
        </p:nvSpPr>
        <p:spPr>
          <a:xfrm>
            <a:off x="190385" y="2505812"/>
            <a:ext cx="1018227"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month 0</a:t>
            </a:r>
            <a:endParaRPr lang="en-GB" dirty="0"/>
          </a:p>
        </p:txBody>
      </p:sp>
      <p:sp>
        <p:nvSpPr>
          <p:cNvPr id="9" name="Rectangle 8">
            <a:extLst>
              <a:ext uri="{FF2B5EF4-FFF2-40B4-BE49-F238E27FC236}">
                <a16:creationId xmlns:a16="http://schemas.microsoft.com/office/drawing/2014/main" id="{7C0D47A3-313A-4C67-8F47-FF1455786408}"/>
              </a:ext>
            </a:extLst>
          </p:cNvPr>
          <p:cNvSpPr/>
          <p:nvPr/>
        </p:nvSpPr>
        <p:spPr>
          <a:xfrm>
            <a:off x="2597222" y="2505812"/>
            <a:ext cx="1018227"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month 3</a:t>
            </a:r>
            <a:endParaRPr lang="en-GB" dirty="0"/>
          </a:p>
        </p:txBody>
      </p:sp>
      <p:sp>
        <p:nvSpPr>
          <p:cNvPr id="10" name="Rectangle 9">
            <a:extLst>
              <a:ext uri="{FF2B5EF4-FFF2-40B4-BE49-F238E27FC236}">
                <a16:creationId xmlns:a16="http://schemas.microsoft.com/office/drawing/2014/main" id="{66339BF2-91B6-4BD5-92F5-125BC193436D}"/>
              </a:ext>
            </a:extLst>
          </p:cNvPr>
          <p:cNvSpPr/>
          <p:nvPr/>
        </p:nvSpPr>
        <p:spPr>
          <a:xfrm>
            <a:off x="5004059" y="2505812"/>
            <a:ext cx="1018227"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month 6</a:t>
            </a:r>
            <a:endParaRPr lang="en-GB" dirty="0"/>
          </a:p>
        </p:txBody>
      </p:sp>
      <p:sp>
        <p:nvSpPr>
          <p:cNvPr id="11" name="Rectangle 10">
            <a:extLst>
              <a:ext uri="{FF2B5EF4-FFF2-40B4-BE49-F238E27FC236}">
                <a16:creationId xmlns:a16="http://schemas.microsoft.com/office/drawing/2014/main" id="{DBFC958C-3735-4D4C-8EEB-5251F8157E4D}"/>
              </a:ext>
            </a:extLst>
          </p:cNvPr>
          <p:cNvSpPr/>
          <p:nvPr/>
        </p:nvSpPr>
        <p:spPr>
          <a:xfrm>
            <a:off x="7410896" y="2505812"/>
            <a:ext cx="1146468"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month 12</a:t>
            </a:r>
            <a:endParaRPr lang="en-GB" dirty="0"/>
          </a:p>
        </p:txBody>
      </p:sp>
      <p:sp>
        <p:nvSpPr>
          <p:cNvPr id="12" name="Rectangle 11">
            <a:extLst>
              <a:ext uri="{FF2B5EF4-FFF2-40B4-BE49-F238E27FC236}">
                <a16:creationId xmlns:a16="http://schemas.microsoft.com/office/drawing/2014/main" id="{11E1CF94-FFB7-4BCB-9645-9E1AA291E59D}"/>
              </a:ext>
            </a:extLst>
          </p:cNvPr>
          <p:cNvSpPr/>
          <p:nvPr/>
        </p:nvSpPr>
        <p:spPr>
          <a:xfrm>
            <a:off x="9817733" y="2505812"/>
            <a:ext cx="1146468"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month 18</a:t>
            </a:r>
            <a:endParaRPr lang="en-GB" dirty="0"/>
          </a:p>
        </p:txBody>
      </p:sp>
      <p:sp>
        <p:nvSpPr>
          <p:cNvPr id="13" name="Rectangle 12">
            <a:extLst>
              <a:ext uri="{FF2B5EF4-FFF2-40B4-BE49-F238E27FC236}">
                <a16:creationId xmlns:a16="http://schemas.microsoft.com/office/drawing/2014/main" id="{453256EA-3B64-4AEF-BD40-000C8879532D}"/>
              </a:ext>
            </a:extLst>
          </p:cNvPr>
          <p:cNvSpPr/>
          <p:nvPr/>
        </p:nvSpPr>
        <p:spPr>
          <a:xfrm>
            <a:off x="10566957" y="2345010"/>
            <a:ext cx="46255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AD27DEF-261C-4E87-B9F9-478EFA8A6FD6}"/>
              </a:ext>
            </a:extLst>
          </p:cNvPr>
          <p:cNvSpPr/>
          <p:nvPr/>
        </p:nvSpPr>
        <p:spPr>
          <a:xfrm>
            <a:off x="11183833" y="2345010"/>
            <a:ext cx="462550" cy="72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25CD5E2-A18C-42B4-994E-385F23634107}"/>
              </a:ext>
            </a:extLst>
          </p:cNvPr>
          <p:cNvSpPr/>
          <p:nvPr/>
        </p:nvSpPr>
        <p:spPr>
          <a:xfrm>
            <a:off x="11800709" y="2345010"/>
            <a:ext cx="462550" cy="72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42E108F1-F27C-4078-A9B2-F9B2611CC7FC}"/>
              </a:ext>
            </a:extLst>
          </p:cNvPr>
          <p:cNvCxnSpPr>
            <a:cxnSpLocks/>
          </p:cNvCxnSpPr>
          <p:nvPr/>
        </p:nvCxnSpPr>
        <p:spPr>
          <a:xfrm flipV="1">
            <a:off x="949842" y="2001724"/>
            <a:ext cx="0" cy="360000"/>
          </a:xfrm>
          <a:prstGeom prst="line">
            <a:avLst/>
          </a:prstGeom>
          <a:ln w="50800">
            <a:solidFill>
              <a:schemeClr val="tx1">
                <a:alpha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8102217-4E7A-43D0-8815-7A7C09106D34}"/>
              </a:ext>
            </a:extLst>
          </p:cNvPr>
          <p:cNvSpPr/>
          <p:nvPr/>
        </p:nvSpPr>
        <p:spPr>
          <a:xfrm>
            <a:off x="704306" y="1667218"/>
            <a:ext cx="518091"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MF</a:t>
            </a:r>
          </a:p>
        </p:txBody>
      </p:sp>
      <p:cxnSp>
        <p:nvCxnSpPr>
          <p:cNvPr id="21" name="Straight Connector 20">
            <a:extLst>
              <a:ext uri="{FF2B5EF4-FFF2-40B4-BE49-F238E27FC236}">
                <a16:creationId xmlns:a16="http://schemas.microsoft.com/office/drawing/2014/main" id="{E3DFBA04-3366-4943-B527-CB484D6C0057}"/>
              </a:ext>
            </a:extLst>
          </p:cNvPr>
          <p:cNvCxnSpPr>
            <a:cxnSpLocks/>
          </p:cNvCxnSpPr>
          <p:nvPr/>
        </p:nvCxnSpPr>
        <p:spPr>
          <a:xfrm flipV="1">
            <a:off x="4295610" y="1641570"/>
            <a:ext cx="0" cy="720000"/>
          </a:xfrm>
          <a:prstGeom prst="line">
            <a:avLst/>
          </a:prstGeom>
          <a:ln w="50800">
            <a:solidFill>
              <a:schemeClr val="tx1">
                <a:alpha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6F0C1D-7DBC-481C-B6E5-8D8F6DCB1FF4}"/>
              </a:ext>
            </a:extLst>
          </p:cNvPr>
          <p:cNvCxnSpPr>
            <a:cxnSpLocks/>
          </p:cNvCxnSpPr>
          <p:nvPr/>
        </p:nvCxnSpPr>
        <p:spPr>
          <a:xfrm flipV="1">
            <a:off x="3370522" y="1998180"/>
            <a:ext cx="0" cy="360000"/>
          </a:xfrm>
          <a:prstGeom prst="line">
            <a:avLst/>
          </a:prstGeom>
          <a:ln w="50800">
            <a:solidFill>
              <a:schemeClr val="tx1">
                <a:alpha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C381A89-BC74-4853-9BAC-49F8DDBB4C70}"/>
              </a:ext>
            </a:extLst>
          </p:cNvPr>
          <p:cNvSpPr/>
          <p:nvPr/>
        </p:nvSpPr>
        <p:spPr>
          <a:xfrm>
            <a:off x="3124268" y="1667218"/>
            <a:ext cx="518091"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MF</a:t>
            </a:r>
          </a:p>
        </p:txBody>
      </p:sp>
      <p:sp>
        <p:nvSpPr>
          <p:cNvPr id="25" name="Rectangle 24">
            <a:extLst>
              <a:ext uri="{FF2B5EF4-FFF2-40B4-BE49-F238E27FC236}">
                <a16:creationId xmlns:a16="http://schemas.microsoft.com/office/drawing/2014/main" id="{F4F1DD4C-1095-4BE9-97DD-9BD8ED08475D}"/>
              </a:ext>
            </a:extLst>
          </p:cNvPr>
          <p:cNvSpPr/>
          <p:nvPr/>
        </p:nvSpPr>
        <p:spPr>
          <a:xfrm>
            <a:off x="3877171" y="1324010"/>
            <a:ext cx="774571"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GLP1</a:t>
            </a:r>
          </a:p>
        </p:txBody>
      </p:sp>
      <p:cxnSp>
        <p:nvCxnSpPr>
          <p:cNvPr id="26" name="Straight Connector 25">
            <a:extLst>
              <a:ext uri="{FF2B5EF4-FFF2-40B4-BE49-F238E27FC236}">
                <a16:creationId xmlns:a16="http://schemas.microsoft.com/office/drawing/2014/main" id="{D7A3C8DD-5D2E-4C44-96B3-ECEA794A6443}"/>
              </a:ext>
            </a:extLst>
          </p:cNvPr>
          <p:cNvCxnSpPr>
            <a:cxnSpLocks/>
          </p:cNvCxnSpPr>
          <p:nvPr/>
        </p:nvCxnSpPr>
        <p:spPr>
          <a:xfrm flipV="1">
            <a:off x="5791201" y="1998180"/>
            <a:ext cx="0" cy="360000"/>
          </a:xfrm>
          <a:prstGeom prst="line">
            <a:avLst/>
          </a:prstGeom>
          <a:ln w="50800">
            <a:solidFill>
              <a:schemeClr val="tx1">
                <a:alpha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4BC12B-CF17-43D7-93E7-925E604582CD}"/>
              </a:ext>
            </a:extLst>
          </p:cNvPr>
          <p:cNvCxnSpPr>
            <a:cxnSpLocks/>
          </p:cNvCxnSpPr>
          <p:nvPr/>
        </p:nvCxnSpPr>
        <p:spPr>
          <a:xfrm flipV="1">
            <a:off x="6106689" y="1641570"/>
            <a:ext cx="0" cy="720000"/>
          </a:xfrm>
          <a:prstGeom prst="line">
            <a:avLst/>
          </a:prstGeom>
          <a:ln w="50800">
            <a:solidFill>
              <a:schemeClr val="tx1">
                <a:alpha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61F4376-7349-4BC4-8032-70F3FBDFA366}"/>
              </a:ext>
            </a:extLst>
          </p:cNvPr>
          <p:cNvCxnSpPr>
            <a:cxnSpLocks/>
          </p:cNvCxnSpPr>
          <p:nvPr/>
        </p:nvCxnSpPr>
        <p:spPr>
          <a:xfrm flipV="1">
            <a:off x="6960783" y="1287426"/>
            <a:ext cx="0" cy="1080000"/>
          </a:xfrm>
          <a:prstGeom prst="line">
            <a:avLst/>
          </a:prstGeom>
          <a:ln w="50800">
            <a:solidFill>
              <a:schemeClr val="tx1">
                <a:alpha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3B6D53F-5309-4871-9556-FE05EE3BEBDD}"/>
              </a:ext>
            </a:extLst>
          </p:cNvPr>
          <p:cNvSpPr/>
          <p:nvPr/>
        </p:nvSpPr>
        <p:spPr>
          <a:xfrm>
            <a:off x="5544230" y="1667218"/>
            <a:ext cx="518091"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MF</a:t>
            </a:r>
          </a:p>
        </p:txBody>
      </p:sp>
      <p:sp>
        <p:nvSpPr>
          <p:cNvPr id="34" name="Rectangle 33">
            <a:extLst>
              <a:ext uri="{FF2B5EF4-FFF2-40B4-BE49-F238E27FC236}">
                <a16:creationId xmlns:a16="http://schemas.microsoft.com/office/drawing/2014/main" id="{6E2AFADF-90C5-4BD5-BB23-A791CDD9F81C}"/>
              </a:ext>
            </a:extLst>
          </p:cNvPr>
          <p:cNvSpPr/>
          <p:nvPr/>
        </p:nvSpPr>
        <p:spPr>
          <a:xfrm>
            <a:off x="5726424" y="1324010"/>
            <a:ext cx="774571"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GLP1</a:t>
            </a:r>
          </a:p>
        </p:txBody>
      </p:sp>
      <p:sp>
        <p:nvSpPr>
          <p:cNvPr id="36" name="Rectangle 35">
            <a:extLst>
              <a:ext uri="{FF2B5EF4-FFF2-40B4-BE49-F238E27FC236}">
                <a16:creationId xmlns:a16="http://schemas.microsoft.com/office/drawing/2014/main" id="{D5A913AA-2869-4F6B-B620-7897CF1F9928}"/>
              </a:ext>
            </a:extLst>
          </p:cNvPr>
          <p:cNvSpPr/>
          <p:nvPr/>
        </p:nvSpPr>
        <p:spPr>
          <a:xfrm>
            <a:off x="6511525" y="970767"/>
            <a:ext cx="898516"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SGLT2</a:t>
            </a:r>
          </a:p>
        </p:txBody>
      </p:sp>
      <p:cxnSp>
        <p:nvCxnSpPr>
          <p:cNvPr id="37" name="Straight Connector 36">
            <a:extLst>
              <a:ext uri="{FF2B5EF4-FFF2-40B4-BE49-F238E27FC236}">
                <a16:creationId xmlns:a16="http://schemas.microsoft.com/office/drawing/2014/main" id="{174BF54F-EA31-4379-A351-126EA9F34A1A}"/>
              </a:ext>
            </a:extLst>
          </p:cNvPr>
          <p:cNvCxnSpPr>
            <a:cxnSpLocks/>
          </p:cNvCxnSpPr>
          <p:nvPr/>
        </p:nvCxnSpPr>
        <p:spPr>
          <a:xfrm flipV="1">
            <a:off x="2218665" y="2010850"/>
            <a:ext cx="0" cy="360000"/>
          </a:xfrm>
          <a:prstGeom prst="line">
            <a:avLst/>
          </a:prstGeom>
          <a:ln w="50800">
            <a:solidFill>
              <a:schemeClr val="tx1">
                <a:alpha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960CE89-DBBA-450E-99E9-49B74C1E6607}"/>
              </a:ext>
            </a:extLst>
          </p:cNvPr>
          <p:cNvSpPr/>
          <p:nvPr/>
        </p:nvSpPr>
        <p:spPr>
          <a:xfrm>
            <a:off x="1976272" y="1667218"/>
            <a:ext cx="518091"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MF</a:t>
            </a:r>
          </a:p>
        </p:txBody>
      </p:sp>
      <p:sp>
        <p:nvSpPr>
          <p:cNvPr id="39" name="Rectangle 38">
            <a:extLst>
              <a:ext uri="{FF2B5EF4-FFF2-40B4-BE49-F238E27FC236}">
                <a16:creationId xmlns:a16="http://schemas.microsoft.com/office/drawing/2014/main" id="{D921F610-E079-4E64-85F8-C44FF09158D7}"/>
              </a:ext>
            </a:extLst>
          </p:cNvPr>
          <p:cNvSpPr/>
          <p:nvPr/>
        </p:nvSpPr>
        <p:spPr>
          <a:xfrm>
            <a:off x="1631678" y="3545790"/>
            <a:ext cx="518091" cy="369332"/>
          </a:xfrm>
          <a:prstGeom prst="rect">
            <a:avLst/>
          </a:prstGeom>
        </p:spPr>
        <p:txBody>
          <a:bodyPr wrap="none">
            <a:spAutoFit/>
          </a:bodyPr>
          <a:lstStyle/>
          <a:p>
            <a:r>
              <a:rPr lang="en-GB" b="1" dirty="0">
                <a:latin typeface="Arial" panose="020B0604020202020204" pitchFamily="34" charset="0"/>
                <a:cs typeface="Arial" panose="020B0604020202020204" pitchFamily="34" charset="0"/>
              </a:rPr>
              <a:t>MF</a:t>
            </a:r>
          </a:p>
        </p:txBody>
      </p:sp>
      <p:cxnSp>
        <p:nvCxnSpPr>
          <p:cNvPr id="42" name="Straight Connector 41">
            <a:extLst>
              <a:ext uri="{FF2B5EF4-FFF2-40B4-BE49-F238E27FC236}">
                <a16:creationId xmlns:a16="http://schemas.microsoft.com/office/drawing/2014/main" id="{3A846690-0BBC-4E32-8299-0A5180DB147D}"/>
              </a:ext>
            </a:extLst>
          </p:cNvPr>
          <p:cNvCxnSpPr>
            <a:cxnSpLocks/>
          </p:cNvCxnSpPr>
          <p:nvPr/>
        </p:nvCxnSpPr>
        <p:spPr>
          <a:xfrm>
            <a:off x="671147" y="2998379"/>
            <a:ext cx="0" cy="122400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13082B9-B1BA-4AF7-A06A-C3B27BB0E6B6}"/>
              </a:ext>
            </a:extLst>
          </p:cNvPr>
          <p:cNvCxnSpPr>
            <a:cxnSpLocks/>
          </p:cNvCxnSpPr>
          <p:nvPr/>
        </p:nvCxnSpPr>
        <p:spPr>
          <a:xfrm>
            <a:off x="3110300" y="2998378"/>
            <a:ext cx="0" cy="122400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E8E5639-53EE-4E59-B5B7-44538909F2A8}"/>
              </a:ext>
            </a:extLst>
          </p:cNvPr>
          <p:cNvCxnSpPr>
            <a:cxnSpLocks/>
          </p:cNvCxnSpPr>
          <p:nvPr/>
        </p:nvCxnSpPr>
        <p:spPr>
          <a:xfrm>
            <a:off x="5549453" y="2998378"/>
            <a:ext cx="0" cy="122400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3B5F7DB-BB41-4537-A8E5-39147781CC4B}"/>
              </a:ext>
            </a:extLst>
          </p:cNvPr>
          <p:cNvCxnSpPr>
            <a:cxnSpLocks/>
          </p:cNvCxnSpPr>
          <p:nvPr/>
        </p:nvCxnSpPr>
        <p:spPr>
          <a:xfrm>
            <a:off x="7988606" y="2998378"/>
            <a:ext cx="0" cy="1224000"/>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E9FED4B-F288-427A-B731-3B648A7B6F32}"/>
              </a:ext>
            </a:extLst>
          </p:cNvPr>
          <p:cNvSpPr/>
          <p:nvPr/>
        </p:nvSpPr>
        <p:spPr>
          <a:xfrm>
            <a:off x="3705346" y="3540308"/>
            <a:ext cx="1249061" cy="369332"/>
          </a:xfrm>
          <a:prstGeom prst="rect">
            <a:avLst/>
          </a:prstGeom>
        </p:spPr>
        <p:txBody>
          <a:bodyPr wrap="none">
            <a:spAutoFit/>
          </a:bodyPr>
          <a:lstStyle/>
          <a:p>
            <a:r>
              <a:rPr lang="en-GB" b="1" dirty="0">
                <a:latin typeface="Arial" panose="020B0604020202020204" pitchFamily="34" charset="0"/>
                <a:cs typeface="Arial" panose="020B0604020202020204" pitchFamily="34" charset="0"/>
              </a:rPr>
              <a:t>GLP1_MF</a:t>
            </a:r>
          </a:p>
        </p:txBody>
      </p:sp>
      <p:sp>
        <p:nvSpPr>
          <p:cNvPr id="48" name="Rectangle 47">
            <a:extLst>
              <a:ext uri="{FF2B5EF4-FFF2-40B4-BE49-F238E27FC236}">
                <a16:creationId xmlns:a16="http://schemas.microsoft.com/office/drawing/2014/main" id="{E21A62ED-26DD-4124-B784-97F57B5BBFE5}"/>
              </a:ext>
            </a:extLst>
          </p:cNvPr>
          <p:cNvSpPr/>
          <p:nvPr/>
        </p:nvSpPr>
        <p:spPr>
          <a:xfrm>
            <a:off x="5717043" y="3540308"/>
            <a:ext cx="2103974" cy="369332"/>
          </a:xfrm>
          <a:prstGeom prst="rect">
            <a:avLst/>
          </a:prstGeom>
        </p:spPr>
        <p:txBody>
          <a:bodyPr wrap="none">
            <a:spAutoFit/>
          </a:bodyPr>
          <a:lstStyle/>
          <a:p>
            <a:r>
              <a:rPr lang="en-GB" b="1" dirty="0">
                <a:latin typeface="Arial" panose="020B0604020202020204" pitchFamily="34" charset="0"/>
                <a:cs typeface="Arial" panose="020B0604020202020204" pitchFamily="34" charset="0"/>
              </a:rPr>
              <a:t>GLP1_MF_SGLT2</a:t>
            </a:r>
          </a:p>
        </p:txBody>
      </p:sp>
      <p:sp>
        <p:nvSpPr>
          <p:cNvPr id="49" name="Rectangle 48">
            <a:extLst>
              <a:ext uri="{FF2B5EF4-FFF2-40B4-BE49-F238E27FC236}">
                <a16:creationId xmlns:a16="http://schemas.microsoft.com/office/drawing/2014/main" id="{4D534E9C-5ECE-449E-BECE-DC3F6742FC0B}"/>
              </a:ext>
            </a:extLst>
          </p:cNvPr>
          <p:cNvSpPr/>
          <p:nvPr/>
        </p:nvSpPr>
        <p:spPr>
          <a:xfrm>
            <a:off x="553660" y="4817774"/>
            <a:ext cx="6669454" cy="369332"/>
          </a:xfrm>
          <a:prstGeom prst="rect">
            <a:avLst/>
          </a:prstGeom>
        </p:spPr>
        <p:txBody>
          <a:bodyPr wrap="none">
            <a:spAutoFit/>
          </a:bodyPr>
          <a:lstStyle/>
          <a:p>
            <a:r>
              <a:rPr lang="en-GB" b="1" dirty="0">
                <a:latin typeface="Arial" panose="020B0604020202020204" pitchFamily="34" charset="0"/>
                <a:cs typeface="Arial" panose="020B0604020202020204" pitchFamily="34" charset="0"/>
              </a:rPr>
              <a:t>Drug Sentence: MF, GLP1_MF, GLP1_MF_SGLT2, GLP1_MF</a:t>
            </a:r>
          </a:p>
        </p:txBody>
      </p:sp>
      <p:cxnSp>
        <p:nvCxnSpPr>
          <p:cNvPr id="50" name="Straight Connector 49">
            <a:extLst>
              <a:ext uri="{FF2B5EF4-FFF2-40B4-BE49-F238E27FC236}">
                <a16:creationId xmlns:a16="http://schemas.microsoft.com/office/drawing/2014/main" id="{D314693A-3517-41C3-9E27-D0857C7E61EC}"/>
              </a:ext>
            </a:extLst>
          </p:cNvPr>
          <p:cNvCxnSpPr>
            <a:cxnSpLocks/>
          </p:cNvCxnSpPr>
          <p:nvPr/>
        </p:nvCxnSpPr>
        <p:spPr>
          <a:xfrm flipV="1">
            <a:off x="9778313" y="1641570"/>
            <a:ext cx="0" cy="720000"/>
          </a:xfrm>
          <a:prstGeom prst="line">
            <a:avLst/>
          </a:prstGeom>
          <a:ln w="50800">
            <a:solidFill>
              <a:schemeClr val="tx1">
                <a:alpha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900B53F-4643-434B-87A8-1EE4177038F8}"/>
              </a:ext>
            </a:extLst>
          </p:cNvPr>
          <p:cNvCxnSpPr>
            <a:cxnSpLocks/>
          </p:cNvCxnSpPr>
          <p:nvPr/>
        </p:nvCxnSpPr>
        <p:spPr>
          <a:xfrm flipV="1">
            <a:off x="8399572" y="1998180"/>
            <a:ext cx="0" cy="360000"/>
          </a:xfrm>
          <a:prstGeom prst="line">
            <a:avLst/>
          </a:prstGeom>
          <a:ln w="50800">
            <a:solidFill>
              <a:schemeClr val="tx1">
                <a:alpha val="8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7E9D6FB-95CD-48EB-809A-A7719014D2AA}"/>
              </a:ext>
            </a:extLst>
          </p:cNvPr>
          <p:cNvSpPr/>
          <p:nvPr/>
        </p:nvSpPr>
        <p:spPr>
          <a:xfrm>
            <a:off x="8153318" y="1667218"/>
            <a:ext cx="518091"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MF</a:t>
            </a:r>
          </a:p>
        </p:txBody>
      </p:sp>
      <p:sp>
        <p:nvSpPr>
          <p:cNvPr id="53" name="Rectangle 52">
            <a:extLst>
              <a:ext uri="{FF2B5EF4-FFF2-40B4-BE49-F238E27FC236}">
                <a16:creationId xmlns:a16="http://schemas.microsoft.com/office/drawing/2014/main" id="{1202B0CB-9448-4C42-AEC3-B827E91D67AC}"/>
              </a:ext>
            </a:extLst>
          </p:cNvPr>
          <p:cNvSpPr/>
          <p:nvPr/>
        </p:nvSpPr>
        <p:spPr>
          <a:xfrm>
            <a:off x="9359874" y="1324010"/>
            <a:ext cx="774571"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GLP1</a:t>
            </a:r>
          </a:p>
        </p:txBody>
      </p:sp>
      <p:sp>
        <p:nvSpPr>
          <p:cNvPr id="54" name="Rectangle 53">
            <a:extLst>
              <a:ext uri="{FF2B5EF4-FFF2-40B4-BE49-F238E27FC236}">
                <a16:creationId xmlns:a16="http://schemas.microsoft.com/office/drawing/2014/main" id="{856AEF3E-E42C-402A-A3B8-65A9FCA47F9C}"/>
              </a:ext>
            </a:extLst>
          </p:cNvPr>
          <p:cNvSpPr/>
          <p:nvPr/>
        </p:nvSpPr>
        <p:spPr>
          <a:xfrm>
            <a:off x="8340815" y="3545790"/>
            <a:ext cx="1249061" cy="369332"/>
          </a:xfrm>
          <a:prstGeom prst="rect">
            <a:avLst/>
          </a:prstGeom>
        </p:spPr>
        <p:txBody>
          <a:bodyPr wrap="none">
            <a:spAutoFit/>
          </a:bodyPr>
          <a:lstStyle/>
          <a:p>
            <a:r>
              <a:rPr lang="en-GB" b="1" dirty="0">
                <a:latin typeface="Arial" panose="020B0604020202020204" pitchFamily="34" charset="0"/>
                <a:cs typeface="Arial" panose="020B0604020202020204" pitchFamily="34" charset="0"/>
              </a:rPr>
              <a:t>GLP1_MF</a:t>
            </a:r>
          </a:p>
        </p:txBody>
      </p:sp>
      <p:sp>
        <p:nvSpPr>
          <p:cNvPr id="55" name="Rectangle 54">
            <a:extLst>
              <a:ext uri="{FF2B5EF4-FFF2-40B4-BE49-F238E27FC236}">
                <a16:creationId xmlns:a16="http://schemas.microsoft.com/office/drawing/2014/main" id="{644322C1-250A-487D-BB62-38A307EDD8D2}"/>
              </a:ext>
            </a:extLst>
          </p:cNvPr>
          <p:cNvSpPr/>
          <p:nvPr/>
        </p:nvSpPr>
        <p:spPr>
          <a:xfrm>
            <a:off x="553660" y="5557023"/>
            <a:ext cx="7027322" cy="369332"/>
          </a:xfrm>
          <a:prstGeom prst="rect">
            <a:avLst/>
          </a:prstGeom>
        </p:spPr>
        <p:txBody>
          <a:bodyPr wrap="square">
            <a:spAutoFit/>
          </a:bodyPr>
          <a:lstStyle/>
          <a:p>
            <a:r>
              <a:rPr lang="en-GB" b="1" dirty="0">
                <a:latin typeface="Arial" panose="020B0604020202020204" pitchFamily="34" charset="0"/>
                <a:cs typeface="Arial" panose="020B0604020202020204" pitchFamily="34" charset="0"/>
              </a:rPr>
              <a:t>Embedding -&gt; numerical vector</a:t>
            </a:r>
          </a:p>
        </p:txBody>
      </p:sp>
      <p:sp>
        <p:nvSpPr>
          <p:cNvPr id="56" name="Rectangle 55">
            <a:extLst>
              <a:ext uri="{FF2B5EF4-FFF2-40B4-BE49-F238E27FC236}">
                <a16:creationId xmlns:a16="http://schemas.microsoft.com/office/drawing/2014/main" id="{71A5763E-D3D3-4DC4-A47F-3CC2EB2236A6}"/>
              </a:ext>
            </a:extLst>
          </p:cNvPr>
          <p:cNvSpPr/>
          <p:nvPr/>
        </p:nvSpPr>
        <p:spPr>
          <a:xfrm>
            <a:off x="553660" y="6296272"/>
            <a:ext cx="7027322" cy="369332"/>
          </a:xfrm>
          <a:prstGeom prst="rect">
            <a:avLst/>
          </a:prstGeom>
        </p:spPr>
        <p:txBody>
          <a:bodyPr wrap="square">
            <a:spAutoFit/>
          </a:bodyPr>
          <a:lstStyle/>
          <a:p>
            <a:r>
              <a:rPr lang="en-GB" b="1" dirty="0">
                <a:latin typeface="Arial" panose="020B0604020202020204" pitchFamily="34" charset="0"/>
                <a:cs typeface="Arial" panose="020B0604020202020204" pitchFamily="34" charset="0"/>
              </a:rPr>
              <a:t>input into RNN / LSTM</a:t>
            </a:r>
          </a:p>
        </p:txBody>
      </p:sp>
      <p:cxnSp>
        <p:nvCxnSpPr>
          <p:cNvPr id="66" name="Straight Arrow Connector 65">
            <a:extLst>
              <a:ext uri="{FF2B5EF4-FFF2-40B4-BE49-F238E27FC236}">
                <a16:creationId xmlns:a16="http://schemas.microsoft.com/office/drawing/2014/main" id="{48007B5F-1DD7-4A42-AC03-2BA35AA977BA}"/>
              </a:ext>
            </a:extLst>
          </p:cNvPr>
          <p:cNvCxnSpPr>
            <a:cxnSpLocks/>
          </p:cNvCxnSpPr>
          <p:nvPr/>
        </p:nvCxnSpPr>
        <p:spPr>
          <a:xfrm>
            <a:off x="985283" y="5224000"/>
            <a:ext cx="0" cy="296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E572B87-4FA9-40B8-BD98-983BDA587516}"/>
              </a:ext>
            </a:extLst>
          </p:cNvPr>
          <p:cNvCxnSpPr>
            <a:cxnSpLocks/>
          </p:cNvCxnSpPr>
          <p:nvPr/>
        </p:nvCxnSpPr>
        <p:spPr>
          <a:xfrm>
            <a:off x="988826" y="5963249"/>
            <a:ext cx="0" cy="296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085F2A3-CB74-4DD4-B694-B37199777CE9}"/>
              </a:ext>
            </a:extLst>
          </p:cNvPr>
          <p:cNvSpPr txBox="1"/>
          <p:nvPr/>
        </p:nvSpPr>
        <p:spPr>
          <a:xfrm>
            <a:off x="115685" y="54813"/>
            <a:ext cx="10848507" cy="892552"/>
          </a:xfrm>
          <a:prstGeom prst="rect">
            <a:avLst/>
          </a:prstGeom>
          <a:noFill/>
        </p:spPr>
        <p:txBody>
          <a:bodyPr wrap="square" rtlCol="0">
            <a:spAutoFit/>
          </a:bodyPr>
          <a:lstStyle/>
          <a:p>
            <a:r>
              <a:rPr lang="en-GB" sz="2600" dirty="0">
                <a:latin typeface="Arial" panose="020B0604020202020204" pitchFamily="34" charset="0"/>
                <a:cs typeface="Arial" panose="020B0604020202020204" pitchFamily="34" charset="0"/>
              </a:rPr>
              <a:t>managing time series data – 3</a:t>
            </a:r>
          </a:p>
          <a:p>
            <a:r>
              <a:rPr lang="en-GB" sz="2600" dirty="0">
                <a:latin typeface="Arial" panose="020B0604020202020204" pitchFamily="34" charset="0"/>
                <a:cs typeface="Arial" panose="020B0604020202020204" pitchFamily="34" charset="0"/>
              </a:rPr>
              <a:t>drug combinations as words - for natural language processing approach</a:t>
            </a:r>
          </a:p>
        </p:txBody>
      </p:sp>
    </p:spTree>
    <p:extLst>
      <p:ext uri="{BB962C8B-B14F-4D97-AF65-F5344CB8AC3E}">
        <p14:creationId xmlns:p14="http://schemas.microsoft.com/office/powerpoint/2010/main" val="30737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9D4029-8902-424F-804E-AC1597933608}"/>
              </a:ext>
            </a:extLst>
          </p:cNvPr>
          <p:cNvSpPr/>
          <p:nvPr/>
        </p:nvSpPr>
        <p:spPr>
          <a:xfrm>
            <a:off x="10391955" y="2708694"/>
            <a:ext cx="879894" cy="1035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433399E-4E53-46CC-B303-50673E4F3E49}"/>
              </a:ext>
            </a:extLst>
          </p:cNvPr>
          <p:cNvSpPr txBox="1"/>
          <p:nvPr/>
        </p:nvSpPr>
        <p:spPr>
          <a:xfrm>
            <a:off x="115686" y="54813"/>
            <a:ext cx="8051320" cy="461665"/>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Recurrent Neural Network (LSTM)</a:t>
            </a:r>
          </a:p>
        </p:txBody>
      </p:sp>
      <p:sp>
        <p:nvSpPr>
          <p:cNvPr id="5" name="TextBox 4">
            <a:extLst>
              <a:ext uri="{FF2B5EF4-FFF2-40B4-BE49-F238E27FC236}">
                <a16:creationId xmlns:a16="http://schemas.microsoft.com/office/drawing/2014/main" id="{A810D14A-E4D9-4DE4-9C83-851D707F67EB}"/>
              </a:ext>
            </a:extLst>
          </p:cNvPr>
          <p:cNvSpPr txBox="1"/>
          <p:nvPr/>
        </p:nvSpPr>
        <p:spPr>
          <a:xfrm>
            <a:off x="115686" y="4882730"/>
            <a:ext cx="11501220" cy="1200329"/>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extracts information from sequence of input</a:t>
            </a:r>
          </a:p>
          <a:p>
            <a:r>
              <a:rPr lang="en-GB" sz="2400" dirty="0">
                <a:latin typeface="Arial" panose="020B0604020202020204" pitchFamily="34" charset="0"/>
                <a:cs typeface="Arial" panose="020B0604020202020204" pitchFamily="34" charset="0"/>
              </a:rPr>
              <a:t>multi-dimensional RNN extracts information from the interactions between input sequences over time</a:t>
            </a:r>
          </a:p>
        </p:txBody>
      </p:sp>
      <p:pic>
        <p:nvPicPr>
          <p:cNvPr id="6" name="Picture 5">
            <a:extLst>
              <a:ext uri="{FF2B5EF4-FFF2-40B4-BE49-F238E27FC236}">
                <a16:creationId xmlns:a16="http://schemas.microsoft.com/office/drawing/2014/main" id="{3AFDFF8F-85DE-49BD-AB9B-1A9CAD23E72B}"/>
              </a:ext>
            </a:extLst>
          </p:cNvPr>
          <p:cNvPicPr>
            <a:picLocks noChangeAspect="1"/>
          </p:cNvPicPr>
          <p:nvPr/>
        </p:nvPicPr>
        <p:blipFill>
          <a:blip r:embed="rId3"/>
          <a:stretch>
            <a:fillRect/>
          </a:stretch>
        </p:blipFill>
        <p:spPr>
          <a:xfrm>
            <a:off x="995182" y="652494"/>
            <a:ext cx="9742227" cy="3899580"/>
          </a:xfrm>
          <a:prstGeom prst="rect">
            <a:avLst/>
          </a:prstGeom>
        </p:spPr>
      </p:pic>
    </p:spTree>
    <p:extLst>
      <p:ext uri="{BB962C8B-B14F-4D97-AF65-F5344CB8AC3E}">
        <p14:creationId xmlns:p14="http://schemas.microsoft.com/office/powerpoint/2010/main" val="149399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497684BC-2867-4D73-9955-C09CF1492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74320"/>
            <a:ext cx="10515600" cy="6583680"/>
          </a:xfrm>
          <a:prstGeom prst="rect">
            <a:avLst/>
          </a:prstGeom>
        </p:spPr>
      </p:pic>
      <p:sp>
        <p:nvSpPr>
          <p:cNvPr id="4" name="TextBox 3">
            <a:extLst>
              <a:ext uri="{FF2B5EF4-FFF2-40B4-BE49-F238E27FC236}">
                <a16:creationId xmlns:a16="http://schemas.microsoft.com/office/drawing/2014/main" id="{C300B842-4F34-4A6E-8BB5-341CB1ACFF16}"/>
              </a:ext>
            </a:extLst>
          </p:cNvPr>
          <p:cNvSpPr txBox="1"/>
          <p:nvPr/>
        </p:nvSpPr>
        <p:spPr>
          <a:xfrm>
            <a:off x="448572" y="5147096"/>
            <a:ext cx="4848046" cy="954107"/>
          </a:xfrm>
          <a:prstGeom prst="rect">
            <a:avLst/>
          </a:prstGeom>
          <a:noFill/>
        </p:spPr>
        <p:txBody>
          <a:bodyPr wrap="square" rtlCol="0">
            <a:spAutoFit/>
          </a:bodyPr>
          <a:lstStyle/>
          <a:p>
            <a:r>
              <a:rPr lang="en-GB" sz="2800" dirty="0">
                <a:latin typeface="Arial" panose="020B0604020202020204" pitchFamily="34" charset="0"/>
                <a:cs typeface="Arial" panose="020B0604020202020204" pitchFamily="34" charset="0"/>
              </a:rPr>
              <a:t>schematic of RNN/LSTM based classifier</a:t>
            </a:r>
          </a:p>
        </p:txBody>
      </p:sp>
    </p:spTree>
    <p:extLst>
      <p:ext uri="{BB962C8B-B14F-4D97-AF65-F5344CB8AC3E}">
        <p14:creationId xmlns:p14="http://schemas.microsoft.com/office/powerpoint/2010/main" val="413335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25636E-FA79-45F9-AC8F-C0F91FCB86CA}"/>
              </a:ext>
            </a:extLst>
          </p:cNvPr>
          <p:cNvPicPr>
            <a:picLocks noChangeAspect="1"/>
          </p:cNvPicPr>
          <p:nvPr/>
        </p:nvPicPr>
        <p:blipFill>
          <a:blip r:embed="rId3"/>
          <a:stretch>
            <a:fillRect/>
          </a:stretch>
        </p:blipFill>
        <p:spPr>
          <a:xfrm>
            <a:off x="1985962" y="2225660"/>
            <a:ext cx="8220075" cy="2524125"/>
          </a:xfrm>
          <a:prstGeom prst="rect">
            <a:avLst/>
          </a:prstGeom>
        </p:spPr>
      </p:pic>
      <p:sp>
        <p:nvSpPr>
          <p:cNvPr id="7" name="TextBox 6">
            <a:extLst>
              <a:ext uri="{FF2B5EF4-FFF2-40B4-BE49-F238E27FC236}">
                <a16:creationId xmlns:a16="http://schemas.microsoft.com/office/drawing/2014/main" id="{56491506-3A8F-4AA2-B15A-7BEC2FD6FA5E}"/>
              </a:ext>
            </a:extLst>
          </p:cNvPr>
          <p:cNvSpPr txBox="1"/>
          <p:nvPr/>
        </p:nvSpPr>
        <p:spPr>
          <a:xfrm>
            <a:off x="266688" y="683988"/>
            <a:ext cx="8051320" cy="492443"/>
          </a:xfrm>
          <a:prstGeom prst="rect">
            <a:avLst/>
          </a:prstGeom>
          <a:noFill/>
        </p:spPr>
        <p:txBody>
          <a:bodyPr wrap="square" rtlCol="0">
            <a:spAutoFit/>
          </a:bodyPr>
          <a:lstStyle/>
          <a:p>
            <a:r>
              <a:rPr lang="en-GB" sz="2600" dirty="0">
                <a:latin typeface="Arial" panose="020B0604020202020204" pitchFamily="34" charset="0"/>
                <a:cs typeface="Arial" panose="020B0604020202020204" pitchFamily="34" charset="0"/>
              </a:rPr>
              <a:t>training, validation and withheld test sets</a:t>
            </a:r>
          </a:p>
        </p:txBody>
      </p:sp>
    </p:spTree>
    <p:extLst>
      <p:ext uri="{BB962C8B-B14F-4D97-AF65-F5344CB8AC3E}">
        <p14:creationId xmlns:p14="http://schemas.microsoft.com/office/powerpoint/2010/main" val="3243030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2">
            <a:extLst>
              <a:ext uri="{FF2B5EF4-FFF2-40B4-BE49-F238E27FC236}">
                <a16:creationId xmlns:a16="http://schemas.microsoft.com/office/drawing/2014/main" id="{50FE8F42-37CF-41B3-99AF-9A955DE42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674" y="882281"/>
            <a:ext cx="3322637"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3">
            <a:extLst>
              <a:ext uri="{FF2B5EF4-FFF2-40B4-BE49-F238E27FC236}">
                <a16:creationId xmlns:a16="http://schemas.microsoft.com/office/drawing/2014/main" id="{422395A3-4225-4A14-A50C-5C9605FFE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611" y="3047631"/>
            <a:ext cx="20383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a:extLst>
              <a:ext uri="{FF2B5EF4-FFF2-40B4-BE49-F238E27FC236}">
                <a16:creationId xmlns:a16="http://schemas.microsoft.com/office/drawing/2014/main" id="{D236884F-6CEE-47C1-904F-F8826697E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5474" y="4730381"/>
            <a:ext cx="1951037"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a:extLst>
              <a:ext uri="{FF2B5EF4-FFF2-40B4-BE49-F238E27FC236}">
                <a16:creationId xmlns:a16="http://schemas.microsoft.com/office/drawing/2014/main" id="{FA7272FF-8D11-48AC-A1D8-C572B4085D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811" y="575894"/>
            <a:ext cx="204470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D7FE7810-305C-4E70-8A9A-7D9A3899AE5F}"/>
              </a:ext>
            </a:extLst>
          </p:cNvPr>
          <p:cNvCxnSpPr>
            <a:cxnSpLocks/>
          </p:cNvCxnSpPr>
          <p:nvPr/>
        </p:nvCxnSpPr>
        <p:spPr>
          <a:xfrm>
            <a:off x="6868336" y="1396631"/>
            <a:ext cx="1601788" cy="0"/>
          </a:xfrm>
          <a:prstGeom prst="straightConnector1">
            <a:avLst/>
          </a:prstGeom>
          <a:ln w="82550">
            <a:solidFill>
              <a:schemeClr val="bg1">
                <a:lumMod val="65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BBD61876-86D7-4E61-B0FC-0EB26267B5CC}"/>
              </a:ext>
            </a:extLst>
          </p:cNvPr>
          <p:cNvCxnSpPr>
            <a:cxnSpLocks/>
          </p:cNvCxnSpPr>
          <p:nvPr/>
        </p:nvCxnSpPr>
        <p:spPr>
          <a:xfrm>
            <a:off x="10341786" y="2028456"/>
            <a:ext cx="0" cy="884238"/>
          </a:xfrm>
          <a:prstGeom prst="straightConnector1">
            <a:avLst/>
          </a:prstGeom>
          <a:ln w="82550">
            <a:solidFill>
              <a:schemeClr val="bg1">
                <a:lumMod val="65000"/>
              </a:schemeClr>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D0685DF8-FD9D-4C25-92C4-675D0FC69DE3}"/>
              </a:ext>
            </a:extLst>
          </p:cNvPr>
          <p:cNvCxnSpPr>
            <a:cxnSpLocks/>
          </p:cNvCxnSpPr>
          <p:nvPr/>
        </p:nvCxnSpPr>
        <p:spPr>
          <a:xfrm>
            <a:off x="10341786" y="4096969"/>
            <a:ext cx="0" cy="633412"/>
          </a:xfrm>
          <a:prstGeom prst="straightConnector1">
            <a:avLst/>
          </a:prstGeom>
          <a:ln w="82550">
            <a:solidFill>
              <a:schemeClr val="bg1">
                <a:lumMod val="65000"/>
              </a:schemeClr>
            </a:solidFill>
            <a:tailEnd type="triangle"/>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06F2CEFE-AEC9-49C0-B6DF-53299A108F10}"/>
              </a:ext>
            </a:extLst>
          </p:cNvPr>
          <p:cNvSpPr/>
          <p:nvPr/>
        </p:nvSpPr>
        <p:spPr>
          <a:xfrm>
            <a:off x="916217" y="981131"/>
            <a:ext cx="1956754" cy="830997"/>
          </a:xfrm>
          <a:prstGeom prst="rect">
            <a:avLst/>
          </a:prstGeom>
          <a:ln w="15875">
            <a:solidFill>
              <a:schemeClr val="bg1">
                <a:lumMod val="65000"/>
              </a:schemeClr>
            </a:solidFill>
          </a:ln>
        </p:spPr>
        <p:txBody>
          <a:bodyPr wrap="none">
            <a:spAutoFit/>
          </a:bodyPr>
          <a:lstStyle/>
          <a:p>
            <a:r>
              <a:rPr lang="en-GB" sz="2400" dirty="0">
                <a:latin typeface="Arial" panose="020B0604020202020204" pitchFamily="34" charset="0"/>
                <a:cs typeface="Arial" panose="020B0604020202020204" pitchFamily="34" charset="0"/>
              </a:rPr>
              <a:t>SCI diabetes</a:t>
            </a:r>
          </a:p>
          <a:p>
            <a:pPr algn="ctr"/>
            <a:r>
              <a:rPr lang="en-GB" sz="2400" dirty="0">
                <a:latin typeface="Arial" panose="020B0604020202020204" pitchFamily="34" charset="0"/>
                <a:cs typeface="Arial" panose="020B0604020202020204" pitchFamily="34" charset="0"/>
              </a:rPr>
              <a:t>data input</a:t>
            </a:r>
            <a:endParaRPr lang="en-GB" sz="2400" dirty="0"/>
          </a:p>
        </p:txBody>
      </p:sp>
      <p:sp>
        <p:nvSpPr>
          <p:cNvPr id="11" name="Rectangle 10">
            <a:extLst>
              <a:ext uri="{FF2B5EF4-FFF2-40B4-BE49-F238E27FC236}">
                <a16:creationId xmlns:a16="http://schemas.microsoft.com/office/drawing/2014/main" id="{AD108ACB-68E4-47A3-8187-D78C224DC7CC}"/>
              </a:ext>
            </a:extLst>
          </p:cNvPr>
          <p:cNvSpPr/>
          <p:nvPr/>
        </p:nvSpPr>
        <p:spPr>
          <a:xfrm>
            <a:off x="3461306" y="2632132"/>
            <a:ext cx="2018501" cy="830997"/>
          </a:xfrm>
          <a:prstGeom prst="rect">
            <a:avLst/>
          </a:prstGeom>
        </p:spPr>
        <p:txBody>
          <a:bodyPr wrap="none">
            <a:spAutoFit/>
          </a:bodyPr>
          <a:lstStyle/>
          <a:p>
            <a:pPr algn="r"/>
            <a:r>
              <a:rPr lang="en-GB" sz="2400" dirty="0">
                <a:latin typeface="Arial" panose="020B0604020202020204" pitchFamily="34" charset="0"/>
                <a:cs typeface="Arial" panose="020B0604020202020204" pitchFamily="34" charset="0"/>
              </a:rPr>
              <a:t>visualisations</a:t>
            </a:r>
          </a:p>
          <a:p>
            <a:pPr algn="r"/>
            <a:r>
              <a:rPr lang="en-GB" sz="2400" dirty="0">
                <a:latin typeface="Arial" panose="020B0604020202020204" pitchFamily="34" charset="0"/>
                <a:cs typeface="Arial" panose="020B0604020202020204" pitchFamily="34" charset="0"/>
              </a:rPr>
              <a:t>etc</a:t>
            </a:r>
            <a:endParaRPr lang="en-GB" sz="2400" dirty="0"/>
          </a:p>
        </p:txBody>
      </p:sp>
      <p:pic>
        <p:nvPicPr>
          <p:cNvPr id="13" name="Picture 12">
            <a:extLst>
              <a:ext uri="{FF2B5EF4-FFF2-40B4-BE49-F238E27FC236}">
                <a16:creationId xmlns:a16="http://schemas.microsoft.com/office/drawing/2014/main" id="{DE7625FF-2EDC-49AE-8670-CAA86785C3FC}"/>
              </a:ext>
            </a:extLst>
          </p:cNvPr>
          <p:cNvPicPr>
            <a:picLocks noChangeAspect="1"/>
          </p:cNvPicPr>
          <p:nvPr/>
        </p:nvPicPr>
        <p:blipFill>
          <a:blip r:embed="rId7"/>
          <a:stretch>
            <a:fillRect/>
          </a:stretch>
        </p:blipFill>
        <p:spPr>
          <a:xfrm>
            <a:off x="2377760" y="4047114"/>
            <a:ext cx="4390101" cy="2468909"/>
          </a:xfrm>
          <a:prstGeom prst="rect">
            <a:avLst/>
          </a:prstGeom>
        </p:spPr>
      </p:pic>
      <p:cxnSp>
        <p:nvCxnSpPr>
          <p:cNvPr id="14" name="Straight Arrow Connector 13">
            <a:extLst>
              <a:ext uri="{FF2B5EF4-FFF2-40B4-BE49-F238E27FC236}">
                <a16:creationId xmlns:a16="http://schemas.microsoft.com/office/drawing/2014/main" id="{2E0B6E64-1688-48B7-8B61-FCA0F579023A}"/>
              </a:ext>
            </a:extLst>
          </p:cNvPr>
          <p:cNvCxnSpPr>
            <a:cxnSpLocks/>
          </p:cNvCxnSpPr>
          <p:nvPr/>
        </p:nvCxnSpPr>
        <p:spPr>
          <a:xfrm>
            <a:off x="5667004" y="2314908"/>
            <a:ext cx="0" cy="1666173"/>
          </a:xfrm>
          <a:prstGeom prst="straightConnector1">
            <a:avLst/>
          </a:prstGeom>
          <a:ln w="82550">
            <a:solidFill>
              <a:schemeClr val="bg1">
                <a:lumMod val="65000"/>
              </a:schemeClr>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A027E2BD-F43E-48E5-A2B2-65BB33C638A0}"/>
              </a:ext>
            </a:extLst>
          </p:cNvPr>
          <p:cNvCxnSpPr>
            <a:cxnSpLocks/>
          </p:cNvCxnSpPr>
          <p:nvPr/>
        </p:nvCxnSpPr>
        <p:spPr>
          <a:xfrm>
            <a:off x="2969823" y="1375584"/>
            <a:ext cx="1601788" cy="0"/>
          </a:xfrm>
          <a:prstGeom prst="straightConnector1">
            <a:avLst/>
          </a:prstGeom>
          <a:ln w="82550">
            <a:solidFill>
              <a:schemeClr val="bg1">
                <a:lumMod val="65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ECBEA6C8-D201-4F00-87AF-373A2B0A7E4A}"/>
              </a:ext>
            </a:extLst>
          </p:cNvPr>
          <p:cNvSpPr txBox="1"/>
          <p:nvPr/>
        </p:nvSpPr>
        <p:spPr>
          <a:xfrm>
            <a:off x="115686" y="54813"/>
            <a:ext cx="8051320" cy="461665"/>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environments used:</a:t>
            </a:r>
          </a:p>
        </p:txBody>
      </p:sp>
    </p:spTree>
    <p:extLst>
      <p:ext uri="{BB962C8B-B14F-4D97-AF65-F5344CB8AC3E}">
        <p14:creationId xmlns:p14="http://schemas.microsoft.com/office/powerpoint/2010/main" val="206103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EB7904-5161-4232-9357-5AA483C355F4}"/>
              </a:ext>
            </a:extLst>
          </p:cNvPr>
          <p:cNvSpPr/>
          <p:nvPr/>
        </p:nvSpPr>
        <p:spPr bwMode="auto">
          <a:xfrm>
            <a:off x="1857427" y="3042653"/>
            <a:ext cx="8986017" cy="343363"/>
          </a:xfrm>
          <a:prstGeom prst="rect">
            <a:avLst/>
          </a:prstGeom>
          <a:solidFill>
            <a:srgbClr val="FF0000"/>
          </a:solidFill>
          <a:ln w="25400"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a:solidFill>
                <a:srgbClr val="000000"/>
              </a:solidFill>
              <a:latin typeface="Gill Sans" charset="0"/>
              <a:cs typeface="PingFang SC Regular" charset="0"/>
              <a:sym typeface="Gill Sans" charset="0"/>
            </a:endParaRPr>
          </a:p>
        </p:txBody>
      </p:sp>
      <p:sp>
        <p:nvSpPr>
          <p:cNvPr id="5" name="Rectangle 4">
            <a:extLst>
              <a:ext uri="{FF2B5EF4-FFF2-40B4-BE49-F238E27FC236}">
                <a16:creationId xmlns:a16="http://schemas.microsoft.com/office/drawing/2014/main" id="{BDD01314-5A0D-4CCC-B6D1-0A8B60D61F51}"/>
              </a:ext>
            </a:extLst>
          </p:cNvPr>
          <p:cNvSpPr/>
          <p:nvPr/>
        </p:nvSpPr>
        <p:spPr>
          <a:xfrm>
            <a:off x="503471" y="1407610"/>
            <a:ext cx="1164038" cy="415498"/>
          </a:xfrm>
          <a:prstGeom prst="rect">
            <a:avLst/>
          </a:prstGeom>
        </p:spPr>
        <p:txBody>
          <a:bodyPr wrap="square">
            <a:spAutoFit/>
          </a:bodyPr>
          <a:lstStyle/>
          <a:p>
            <a:pPr algn="r"/>
            <a:r>
              <a:rPr lang="en-US" altLang="en-US" sz="2100" dirty="0">
                <a:latin typeface="Arial" panose="020B0604020202020204" pitchFamily="34" charset="0"/>
                <a:cs typeface="Arial" panose="020B0604020202020204" pitchFamily="34" charset="0"/>
                <a:sym typeface="Arial Bold" panose="020B0704020202020204" pitchFamily="34" charset="0"/>
              </a:rPr>
              <a:t>HbA1c</a:t>
            </a:r>
            <a:endParaRPr lang="en-GB" sz="2100" dirty="0"/>
          </a:p>
        </p:txBody>
      </p:sp>
      <p:sp>
        <p:nvSpPr>
          <p:cNvPr id="10" name="Rectangle 9">
            <a:extLst>
              <a:ext uri="{FF2B5EF4-FFF2-40B4-BE49-F238E27FC236}">
                <a16:creationId xmlns:a16="http://schemas.microsoft.com/office/drawing/2014/main" id="{34E46498-8246-42BF-9F2F-32633F5008AD}"/>
              </a:ext>
            </a:extLst>
          </p:cNvPr>
          <p:cNvSpPr/>
          <p:nvPr/>
        </p:nvSpPr>
        <p:spPr>
          <a:xfrm>
            <a:off x="577168" y="1913313"/>
            <a:ext cx="1090341" cy="415498"/>
          </a:xfrm>
          <a:prstGeom prst="rect">
            <a:avLst/>
          </a:prstGeom>
        </p:spPr>
        <p:txBody>
          <a:bodyPr wrap="square">
            <a:spAutoFit/>
          </a:bodyPr>
          <a:lstStyle/>
          <a:p>
            <a:pPr algn="r"/>
            <a:r>
              <a:rPr lang="en-US" altLang="en-US" sz="2100" dirty="0">
                <a:latin typeface="Arial" panose="020B0604020202020204" pitchFamily="34" charset="0"/>
                <a:cs typeface="Arial" panose="020B0604020202020204" pitchFamily="34" charset="0"/>
                <a:sym typeface="Arial Bold" panose="020B0704020202020204" pitchFamily="34" charset="0"/>
              </a:rPr>
              <a:t>SBP</a:t>
            </a:r>
            <a:endParaRPr lang="en-GB" sz="2100" dirty="0"/>
          </a:p>
        </p:txBody>
      </p:sp>
      <p:sp>
        <p:nvSpPr>
          <p:cNvPr id="11" name="Rectangle 10">
            <a:extLst>
              <a:ext uri="{FF2B5EF4-FFF2-40B4-BE49-F238E27FC236}">
                <a16:creationId xmlns:a16="http://schemas.microsoft.com/office/drawing/2014/main" id="{6A454388-F70F-4D97-B716-7522729164E1}"/>
              </a:ext>
            </a:extLst>
          </p:cNvPr>
          <p:cNvSpPr/>
          <p:nvPr/>
        </p:nvSpPr>
        <p:spPr>
          <a:xfrm>
            <a:off x="379348" y="2419016"/>
            <a:ext cx="1288161" cy="415498"/>
          </a:xfrm>
          <a:prstGeom prst="rect">
            <a:avLst/>
          </a:prstGeom>
        </p:spPr>
        <p:txBody>
          <a:bodyPr wrap="square">
            <a:spAutoFit/>
          </a:bodyPr>
          <a:lstStyle/>
          <a:p>
            <a:pPr algn="r"/>
            <a:r>
              <a:rPr lang="en-US" altLang="en-US" sz="2100" dirty="0">
                <a:latin typeface="Arial" panose="020B0604020202020204" pitchFamily="34" charset="0"/>
                <a:cs typeface="Arial" panose="020B0604020202020204" pitchFamily="34" charset="0"/>
                <a:sym typeface="Arial Bold" panose="020B0704020202020204" pitchFamily="34" charset="0"/>
              </a:rPr>
              <a:t>BMI</a:t>
            </a:r>
            <a:endParaRPr lang="en-GB" sz="2100" dirty="0"/>
          </a:p>
        </p:txBody>
      </p:sp>
      <p:sp>
        <p:nvSpPr>
          <p:cNvPr id="12" name="Rectangle 11">
            <a:extLst>
              <a:ext uri="{FF2B5EF4-FFF2-40B4-BE49-F238E27FC236}">
                <a16:creationId xmlns:a16="http://schemas.microsoft.com/office/drawing/2014/main" id="{2E3678B9-1D35-486A-A991-B1C15FFA6634}"/>
              </a:ext>
            </a:extLst>
          </p:cNvPr>
          <p:cNvSpPr/>
          <p:nvPr/>
        </p:nvSpPr>
        <p:spPr>
          <a:xfrm>
            <a:off x="0" y="2924720"/>
            <a:ext cx="1667509" cy="646331"/>
          </a:xfrm>
          <a:prstGeom prst="rect">
            <a:avLst/>
          </a:prstGeom>
        </p:spPr>
        <p:txBody>
          <a:bodyPr wrap="square">
            <a:spAutoFit/>
          </a:bodyPr>
          <a:lstStyle/>
          <a:p>
            <a:pPr algn="r"/>
            <a:r>
              <a:rPr lang="en-US" altLang="en-US" dirty="0">
                <a:latin typeface="Arial" panose="020B0604020202020204" pitchFamily="34" charset="0"/>
                <a:cs typeface="Arial" panose="020B0604020202020204" pitchFamily="34" charset="0"/>
                <a:sym typeface="Arial Bold" panose="020B0704020202020204" pitchFamily="34" charset="0"/>
              </a:rPr>
              <a:t>Drug Combinations</a:t>
            </a:r>
            <a:endParaRPr lang="en-GB" dirty="0"/>
          </a:p>
        </p:txBody>
      </p:sp>
      <p:sp>
        <p:nvSpPr>
          <p:cNvPr id="13" name="Rectangle 12">
            <a:extLst>
              <a:ext uri="{FF2B5EF4-FFF2-40B4-BE49-F238E27FC236}">
                <a16:creationId xmlns:a16="http://schemas.microsoft.com/office/drawing/2014/main" id="{C53336BB-0521-482D-80D3-46A5E939DA88}"/>
              </a:ext>
            </a:extLst>
          </p:cNvPr>
          <p:cNvSpPr/>
          <p:nvPr/>
        </p:nvSpPr>
        <p:spPr bwMode="auto">
          <a:xfrm>
            <a:off x="7795465" y="3720467"/>
            <a:ext cx="3047979" cy="333437"/>
          </a:xfrm>
          <a:prstGeom prst="rect">
            <a:avLst/>
          </a:prstGeom>
          <a:solidFill>
            <a:srgbClr val="FFC000"/>
          </a:solidFill>
          <a:ln w="25400"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a:solidFill>
                <a:srgbClr val="000000"/>
              </a:solidFill>
              <a:latin typeface="Gill Sans" charset="0"/>
              <a:cs typeface="PingFang SC Regular" charset="0"/>
              <a:sym typeface="Gill Sans" charset="0"/>
            </a:endParaRPr>
          </a:p>
        </p:txBody>
      </p:sp>
      <p:sp>
        <p:nvSpPr>
          <p:cNvPr id="9" name="Rectangle 8">
            <a:extLst>
              <a:ext uri="{FF2B5EF4-FFF2-40B4-BE49-F238E27FC236}">
                <a16:creationId xmlns:a16="http://schemas.microsoft.com/office/drawing/2014/main" id="{B693E79B-3E8D-4B11-A233-14206367216D}"/>
              </a:ext>
            </a:extLst>
          </p:cNvPr>
          <p:cNvSpPr/>
          <p:nvPr/>
        </p:nvSpPr>
        <p:spPr>
          <a:xfrm>
            <a:off x="7821433" y="3723245"/>
            <a:ext cx="3028884" cy="338554"/>
          </a:xfrm>
          <a:prstGeom prst="rect">
            <a:avLst/>
          </a:prstGeom>
        </p:spPr>
        <p:txBody>
          <a:bodyPr wrap="square">
            <a:spAutoFit/>
          </a:bodyPr>
          <a:lstStyle/>
          <a:p>
            <a:r>
              <a:rPr lang="en-US" altLang="en-US" sz="1600" b="1" dirty="0">
                <a:latin typeface="Arial" panose="020B0604020202020204" pitchFamily="34" charset="0"/>
                <a:cs typeface="Arial" panose="020B0604020202020204" pitchFamily="34" charset="0"/>
                <a:sym typeface="Arial Bold" panose="020B0704020202020204" pitchFamily="34" charset="0"/>
              </a:rPr>
              <a:t>outcome measure of interest</a:t>
            </a:r>
            <a:endParaRPr lang="en-GB" sz="1600" b="1" dirty="0"/>
          </a:p>
        </p:txBody>
      </p:sp>
      <p:cxnSp>
        <p:nvCxnSpPr>
          <p:cNvPr id="15" name="Straight Connector 14">
            <a:extLst>
              <a:ext uri="{FF2B5EF4-FFF2-40B4-BE49-F238E27FC236}">
                <a16:creationId xmlns:a16="http://schemas.microsoft.com/office/drawing/2014/main" id="{01611122-2630-4356-880A-3C17FEE21C2A}"/>
              </a:ext>
            </a:extLst>
          </p:cNvPr>
          <p:cNvCxnSpPr/>
          <p:nvPr/>
        </p:nvCxnSpPr>
        <p:spPr bwMode="auto">
          <a:xfrm>
            <a:off x="1857427" y="1029568"/>
            <a:ext cx="5938039" cy="0"/>
          </a:xfrm>
          <a:prstGeom prst="line">
            <a:avLst/>
          </a:prstGeom>
          <a:blipFill dpi="0" rotWithShape="0">
            <a:blip r:embed="rId2"/>
            <a:srcRect/>
            <a:tile tx="0" ty="0" sx="100000" sy="100000" flip="none" algn="tl"/>
          </a:blipFill>
          <a:ln w="762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6">
            <a:extLst>
              <a:ext uri="{FF2B5EF4-FFF2-40B4-BE49-F238E27FC236}">
                <a16:creationId xmlns:a16="http://schemas.microsoft.com/office/drawing/2014/main" id="{F6B8D49D-C03C-4698-B572-34D3CBE8DE1C}"/>
              </a:ext>
            </a:extLst>
          </p:cNvPr>
          <p:cNvCxnSpPr>
            <a:cxnSpLocks/>
          </p:cNvCxnSpPr>
          <p:nvPr/>
        </p:nvCxnSpPr>
        <p:spPr bwMode="auto">
          <a:xfrm>
            <a:off x="7878198" y="1029568"/>
            <a:ext cx="3028884" cy="0"/>
          </a:xfrm>
          <a:prstGeom prst="line">
            <a:avLst/>
          </a:prstGeom>
          <a:blipFill dpi="0" rotWithShape="0">
            <a:blip r:embed="rId2"/>
            <a:srcRect/>
            <a:tile tx="0" ty="0" sx="100000" sy="100000" flip="none" algn="tl"/>
          </a:blipFill>
          <a:ln w="762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97205C75-5215-4274-A8C0-82CC30BE0B35}"/>
              </a:ext>
            </a:extLst>
          </p:cNvPr>
          <p:cNvSpPr/>
          <p:nvPr/>
        </p:nvSpPr>
        <p:spPr>
          <a:xfrm>
            <a:off x="3238835" y="528783"/>
            <a:ext cx="1539204" cy="400110"/>
          </a:xfrm>
          <a:prstGeom prst="rect">
            <a:avLst/>
          </a:prstGeom>
        </p:spPr>
        <p:txBody>
          <a:bodyPr wrap="none">
            <a:spAutoFit/>
          </a:bodyPr>
          <a:lstStyle/>
          <a:p>
            <a:r>
              <a:rPr lang="en-US" sz="2000" dirty="0" err="1">
                <a:latin typeface="Arial" panose="020B0604020202020204" pitchFamily="34" charset="0"/>
                <a:cs typeface="Arial" panose="020B0604020202020204" pitchFamily="34" charset="0"/>
                <a:sym typeface="Arial Bold" panose="020B0704020202020204" pitchFamily="34" charset="0"/>
              </a:rPr>
              <a:t>runin</a:t>
            </a:r>
            <a:r>
              <a:rPr lang="en-US" sz="2000" dirty="0">
                <a:latin typeface="Arial" panose="020B0604020202020204" pitchFamily="34" charset="0"/>
                <a:cs typeface="Arial" panose="020B0604020202020204" pitchFamily="34" charset="0"/>
                <a:sym typeface="Arial Bold" panose="020B0704020202020204" pitchFamily="34" charset="0"/>
              </a:rPr>
              <a:t> period</a:t>
            </a:r>
            <a:endParaRPr lang="en-GB" sz="2000" dirty="0"/>
          </a:p>
        </p:txBody>
      </p:sp>
      <p:sp>
        <p:nvSpPr>
          <p:cNvPr id="21" name="Rectangle 20">
            <a:extLst>
              <a:ext uri="{FF2B5EF4-FFF2-40B4-BE49-F238E27FC236}">
                <a16:creationId xmlns:a16="http://schemas.microsoft.com/office/drawing/2014/main" id="{BFEB9890-DBA6-4710-BE2A-9E047E8E5221}"/>
              </a:ext>
            </a:extLst>
          </p:cNvPr>
          <p:cNvSpPr/>
          <p:nvPr/>
        </p:nvSpPr>
        <p:spPr>
          <a:xfrm>
            <a:off x="8553950" y="528783"/>
            <a:ext cx="1380506" cy="400110"/>
          </a:xfrm>
          <a:prstGeom prst="rect">
            <a:avLst/>
          </a:prstGeom>
        </p:spPr>
        <p:txBody>
          <a:bodyPr wrap="none">
            <a:spAutoFit/>
          </a:bodyPr>
          <a:lstStyle/>
          <a:p>
            <a:r>
              <a:rPr lang="en-US" altLang="en-US" sz="2000" dirty="0">
                <a:latin typeface="Arial" panose="020B0604020202020204" pitchFamily="34" charset="0"/>
                <a:cs typeface="Arial" panose="020B0604020202020204" pitchFamily="34" charset="0"/>
                <a:sym typeface="Arial Bold" panose="020B0704020202020204" pitchFamily="34" charset="0"/>
              </a:rPr>
              <a:t>test period</a:t>
            </a:r>
            <a:endParaRPr lang="en-GB" sz="2000" dirty="0"/>
          </a:p>
        </p:txBody>
      </p:sp>
      <p:grpSp>
        <p:nvGrpSpPr>
          <p:cNvPr id="14" name="Group 13">
            <a:extLst>
              <a:ext uri="{FF2B5EF4-FFF2-40B4-BE49-F238E27FC236}">
                <a16:creationId xmlns:a16="http://schemas.microsoft.com/office/drawing/2014/main" id="{3C651D47-FBC0-4019-8E79-18DD0A92E8D8}"/>
              </a:ext>
            </a:extLst>
          </p:cNvPr>
          <p:cNvGrpSpPr/>
          <p:nvPr/>
        </p:nvGrpSpPr>
        <p:grpSpPr>
          <a:xfrm>
            <a:off x="1857428" y="1441800"/>
            <a:ext cx="8984867" cy="324037"/>
            <a:chOff x="1857428" y="1441800"/>
            <a:chExt cx="8984867" cy="324037"/>
          </a:xfrm>
        </p:grpSpPr>
        <p:sp>
          <p:nvSpPr>
            <p:cNvPr id="2" name="Rectangle 1">
              <a:extLst>
                <a:ext uri="{FF2B5EF4-FFF2-40B4-BE49-F238E27FC236}">
                  <a16:creationId xmlns:a16="http://schemas.microsoft.com/office/drawing/2014/main" id="{7D911C4E-589E-4709-AE2D-A6B5B4F0F6A0}"/>
                </a:ext>
              </a:extLst>
            </p:cNvPr>
            <p:cNvSpPr/>
            <p:nvPr/>
          </p:nvSpPr>
          <p:spPr bwMode="auto">
            <a:xfrm>
              <a:off x="1857428" y="1441800"/>
              <a:ext cx="5940660" cy="324036"/>
            </a:xfrm>
            <a:prstGeom prst="rect">
              <a:avLst/>
            </a:prstGeom>
            <a:solidFill>
              <a:srgbClr val="FFC000"/>
            </a:solidFill>
            <a:ln w="25400" cap="flat" cmpd="sng" algn="ctr">
              <a:solidFill>
                <a:srgbClr val="FFC00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sp>
          <p:nvSpPr>
            <p:cNvPr id="55" name="Rectangle 54">
              <a:extLst>
                <a:ext uri="{FF2B5EF4-FFF2-40B4-BE49-F238E27FC236}">
                  <a16:creationId xmlns:a16="http://schemas.microsoft.com/office/drawing/2014/main" id="{4F2CF56F-2A9E-416E-86A8-C4C6FFC5BE45}"/>
                </a:ext>
              </a:extLst>
            </p:cNvPr>
            <p:cNvSpPr/>
            <p:nvPr/>
          </p:nvSpPr>
          <p:spPr bwMode="auto">
            <a:xfrm>
              <a:off x="7813412" y="1444123"/>
              <a:ext cx="3028883" cy="321714"/>
            </a:xfrm>
            <a:prstGeom prst="rect">
              <a:avLst/>
            </a:prstGeom>
            <a:noFill/>
            <a:ln w="25400" cap="flat" cmpd="sng" algn="ctr">
              <a:solidFill>
                <a:srgbClr val="FFC00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grpSp>
      <p:grpSp>
        <p:nvGrpSpPr>
          <p:cNvPr id="20" name="Group 19">
            <a:extLst>
              <a:ext uri="{FF2B5EF4-FFF2-40B4-BE49-F238E27FC236}">
                <a16:creationId xmlns:a16="http://schemas.microsoft.com/office/drawing/2014/main" id="{B6BCBDCE-834D-43AA-BFDC-1636E69A1F36}"/>
              </a:ext>
            </a:extLst>
          </p:cNvPr>
          <p:cNvGrpSpPr/>
          <p:nvPr/>
        </p:nvGrpSpPr>
        <p:grpSpPr>
          <a:xfrm>
            <a:off x="1858577" y="1975418"/>
            <a:ext cx="8984867" cy="324037"/>
            <a:chOff x="1858577" y="2035600"/>
            <a:chExt cx="8984867" cy="324037"/>
          </a:xfrm>
        </p:grpSpPr>
        <p:sp>
          <p:nvSpPr>
            <p:cNvPr id="56" name="Rectangle 55">
              <a:extLst>
                <a:ext uri="{FF2B5EF4-FFF2-40B4-BE49-F238E27FC236}">
                  <a16:creationId xmlns:a16="http://schemas.microsoft.com/office/drawing/2014/main" id="{211CB3D7-60E1-40C0-8528-C0E8C7C5BE4C}"/>
                </a:ext>
              </a:extLst>
            </p:cNvPr>
            <p:cNvSpPr/>
            <p:nvPr/>
          </p:nvSpPr>
          <p:spPr bwMode="auto">
            <a:xfrm>
              <a:off x="1858577" y="2035600"/>
              <a:ext cx="5940660" cy="324036"/>
            </a:xfrm>
            <a:prstGeom prst="rect">
              <a:avLst/>
            </a:prstGeom>
            <a:solidFill>
              <a:schemeClr val="tx1"/>
            </a:solidFill>
            <a:ln w="25400"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sp>
          <p:nvSpPr>
            <p:cNvPr id="57" name="Rectangle 56">
              <a:extLst>
                <a:ext uri="{FF2B5EF4-FFF2-40B4-BE49-F238E27FC236}">
                  <a16:creationId xmlns:a16="http://schemas.microsoft.com/office/drawing/2014/main" id="{5D612083-5EE4-4649-8E74-BDEA398AD2CD}"/>
                </a:ext>
              </a:extLst>
            </p:cNvPr>
            <p:cNvSpPr/>
            <p:nvPr/>
          </p:nvSpPr>
          <p:spPr bwMode="auto">
            <a:xfrm>
              <a:off x="7814561" y="2037923"/>
              <a:ext cx="3028883" cy="321714"/>
            </a:xfrm>
            <a:prstGeom prst="rect">
              <a:avLst/>
            </a:prstGeom>
            <a:noFill/>
            <a:ln w="25400"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grpSp>
      <p:grpSp>
        <p:nvGrpSpPr>
          <p:cNvPr id="27" name="Group 26">
            <a:extLst>
              <a:ext uri="{FF2B5EF4-FFF2-40B4-BE49-F238E27FC236}">
                <a16:creationId xmlns:a16="http://schemas.microsoft.com/office/drawing/2014/main" id="{86619BE6-9855-46EC-A69D-347693C3B836}"/>
              </a:ext>
            </a:extLst>
          </p:cNvPr>
          <p:cNvGrpSpPr/>
          <p:nvPr/>
        </p:nvGrpSpPr>
        <p:grpSpPr>
          <a:xfrm>
            <a:off x="1851489" y="2509036"/>
            <a:ext cx="8984867" cy="324037"/>
            <a:chOff x="1851489" y="2594591"/>
            <a:chExt cx="8984867" cy="324037"/>
          </a:xfrm>
        </p:grpSpPr>
        <p:sp>
          <p:nvSpPr>
            <p:cNvPr id="58" name="Rectangle 57">
              <a:extLst>
                <a:ext uri="{FF2B5EF4-FFF2-40B4-BE49-F238E27FC236}">
                  <a16:creationId xmlns:a16="http://schemas.microsoft.com/office/drawing/2014/main" id="{2BE75A83-E7CE-421C-890A-53FEB314DD4E}"/>
                </a:ext>
              </a:extLst>
            </p:cNvPr>
            <p:cNvSpPr/>
            <p:nvPr/>
          </p:nvSpPr>
          <p:spPr bwMode="auto">
            <a:xfrm>
              <a:off x="1851489" y="2594591"/>
              <a:ext cx="5940660" cy="324036"/>
            </a:xfrm>
            <a:prstGeom prst="rect">
              <a:avLst/>
            </a:prstGeom>
            <a:solidFill>
              <a:srgbClr val="92D050"/>
            </a:solidFill>
            <a:ln w="25400" cap="flat" cmpd="sng" algn="ctr">
              <a:solidFill>
                <a:srgbClr val="92D05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sp>
          <p:nvSpPr>
            <p:cNvPr id="59" name="Rectangle 58">
              <a:extLst>
                <a:ext uri="{FF2B5EF4-FFF2-40B4-BE49-F238E27FC236}">
                  <a16:creationId xmlns:a16="http://schemas.microsoft.com/office/drawing/2014/main" id="{36F0EDCE-7E14-488F-B2AE-B9E7C028DC87}"/>
                </a:ext>
              </a:extLst>
            </p:cNvPr>
            <p:cNvSpPr/>
            <p:nvPr/>
          </p:nvSpPr>
          <p:spPr bwMode="auto">
            <a:xfrm>
              <a:off x="7807473" y="2596914"/>
              <a:ext cx="3028883" cy="321714"/>
            </a:xfrm>
            <a:prstGeom prst="rect">
              <a:avLst/>
            </a:prstGeom>
            <a:noFill/>
            <a:ln w="25400" cap="flat" cmpd="sng" algn="ctr">
              <a:solidFill>
                <a:srgbClr val="92D05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grpSp>
      <p:sp>
        <p:nvSpPr>
          <p:cNvPr id="4" name="Rectangle 3">
            <a:extLst>
              <a:ext uri="{FF2B5EF4-FFF2-40B4-BE49-F238E27FC236}">
                <a16:creationId xmlns:a16="http://schemas.microsoft.com/office/drawing/2014/main" id="{8F0893F3-A93D-4961-9228-48E26D050E2B}"/>
              </a:ext>
            </a:extLst>
          </p:cNvPr>
          <p:cNvSpPr/>
          <p:nvPr/>
        </p:nvSpPr>
        <p:spPr>
          <a:xfrm>
            <a:off x="7807316" y="4107862"/>
            <a:ext cx="4275529" cy="2125069"/>
          </a:xfrm>
          <a:prstGeom prst="rect">
            <a:avLst/>
          </a:prstGeom>
        </p:spPr>
        <p:txBody>
          <a:bodyPr wrap="none">
            <a:spAutoFit/>
          </a:bodyPr>
          <a:lstStyle/>
          <a:p>
            <a:pPr>
              <a:lnSpc>
                <a:spcPct val="150000"/>
              </a:lnSpc>
            </a:pPr>
            <a:r>
              <a:rPr lang="en-US" altLang="en-US" b="1" dirty="0" err="1">
                <a:latin typeface="Arial" panose="020B0604020202020204" pitchFamily="34" charset="0"/>
                <a:cs typeface="Arial" panose="020B0604020202020204" pitchFamily="34" charset="0"/>
                <a:sym typeface="Arial Bold" panose="020B0704020202020204" pitchFamily="34" charset="0"/>
              </a:rPr>
              <a:t>eg</a:t>
            </a:r>
            <a:endParaRPr lang="en-US" altLang="en-US" b="1" dirty="0">
              <a:latin typeface="Arial" panose="020B0604020202020204" pitchFamily="34" charset="0"/>
              <a:cs typeface="Arial" panose="020B0604020202020204" pitchFamily="34" charset="0"/>
              <a:sym typeface="Arial Bold" panose="020B0704020202020204" pitchFamily="34" charset="0"/>
            </a:endParaRPr>
          </a:p>
          <a:p>
            <a:pPr>
              <a:lnSpc>
                <a:spcPct val="150000"/>
              </a:lnSpc>
            </a:pPr>
            <a:r>
              <a:rPr lang="en-US" altLang="en-US" b="1" dirty="0">
                <a:latin typeface="Arial" panose="020B0604020202020204" pitchFamily="34" charset="0"/>
                <a:cs typeface="Arial" panose="020B0604020202020204" pitchFamily="34" charset="0"/>
                <a:sym typeface="Arial Bold" panose="020B0704020202020204" pitchFamily="34" charset="0"/>
              </a:rPr>
              <a:t>change in HbA1c</a:t>
            </a:r>
          </a:p>
          <a:p>
            <a:pPr>
              <a:lnSpc>
                <a:spcPct val="150000"/>
              </a:lnSpc>
            </a:pPr>
            <a:r>
              <a:rPr lang="en-US" altLang="en-US" b="1" dirty="0">
                <a:latin typeface="Arial" panose="020B0604020202020204" pitchFamily="34" charset="0"/>
                <a:cs typeface="Arial" panose="020B0604020202020204" pitchFamily="34" charset="0"/>
                <a:sym typeface="Arial Bold" panose="020B0704020202020204" pitchFamily="34" charset="0"/>
              </a:rPr>
              <a:t>change in SBP</a:t>
            </a:r>
            <a:endParaRPr lang="en-GB" b="1" dirty="0"/>
          </a:p>
          <a:p>
            <a:pPr>
              <a:lnSpc>
                <a:spcPct val="150000"/>
              </a:lnSpc>
            </a:pPr>
            <a:r>
              <a:rPr lang="en-US" altLang="en-US" b="1" dirty="0">
                <a:latin typeface="Arial" panose="020B0604020202020204" pitchFamily="34" charset="0"/>
                <a:cs typeface="Arial" panose="020B0604020202020204" pitchFamily="34" charset="0"/>
                <a:sym typeface="Arial Bold" panose="020B0704020202020204" pitchFamily="34" charset="0"/>
              </a:rPr>
              <a:t>change in BMI</a:t>
            </a:r>
          </a:p>
          <a:p>
            <a:pPr>
              <a:lnSpc>
                <a:spcPct val="150000"/>
              </a:lnSpc>
            </a:pPr>
            <a:r>
              <a:rPr lang="en-US" b="1" dirty="0">
                <a:latin typeface="Arial" panose="020B0604020202020204" pitchFamily="34" charset="0"/>
                <a:cs typeface="Arial" panose="020B0604020202020204" pitchFamily="34" charset="0"/>
                <a:sym typeface="Arial Bold" panose="020B0704020202020204" pitchFamily="34" charset="0"/>
              </a:rPr>
              <a:t>(or final values for regressor version)</a:t>
            </a:r>
            <a:endParaRPr lang="en-GB" b="1" dirty="0"/>
          </a:p>
        </p:txBody>
      </p:sp>
      <p:sp>
        <p:nvSpPr>
          <p:cNvPr id="63" name="TextBox 62">
            <a:extLst>
              <a:ext uri="{FF2B5EF4-FFF2-40B4-BE49-F238E27FC236}">
                <a16:creationId xmlns:a16="http://schemas.microsoft.com/office/drawing/2014/main" id="{6540EBCF-C057-4F1C-9DCD-A4281D5CCBDF}"/>
              </a:ext>
            </a:extLst>
          </p:cNvPr>
          <p:cNvSpPr txBox="1"/>
          <p:nvPr/>
        </p:nvSpPr>
        <p:spPr>
          <a:xfrm>
            <a:off x="109155" y="6232931"/>
            <a:ext cx="6129015"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training data structure</a:t>
            </a:r>
          </a:p>
        </p:txBody>
      </p:sp>
    </p:spTree>
    <p:extLst>
      <p:ext uri="{BB962C8B-B14F-4D97-AF65-F5344CB8AC3E}">
        <p14:creationId xmlns:p14="http://schemas.microsoft.com/office/powerpoint/2010/main" val="244504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1D292F6-F7D1-467D-93FD-DD3A72A9CEA3}"/>
              </a:ext>
            </a:extLst>
          </p:cNvPr>
          <p:cNvSpPr/>
          <p:nvPr/>
        </p:nvSpPr>
        <p:spPr bwMode="auto">
          <a:xfrm>
            <a:off x="1857427" y="3042653"/>
            <a:ext cx="5949889" cy="343363"/>
          </a:xfrm>
          <a:prstGeom prst="rect">
            <a:avLst/>
          </a:prstGeom>
          <a:solidFill>
            <a:srgbClr val="FF0000"/>
          </a:solidFill>
          <a:ln w="25400"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a:solidFill>
                <a:srgbClr val="000000"/>
              </a:solidFill>
              <a:latin typeface="Gill Sans" charset="0"/>
              <a:cs typeface="PingFang SC Regular" charset="0"/>
              <a:sym typeface="Gill Sans" charset="0"/>
            </a:endParaRPr>
          </a:p>
        </p:txBody>
      </p:sp>
      <p:sp>
        <p:nvSpPr>
          <p:cNvPr id="70" name="Rectangle 69">
            <a:extLst>
              <a:ext uri="{FF2B5EF4-FFF2-40B4-BE49-F238E27FC236}">
                <a16:creationId xmlns:a16="http://schemas.microsoft.com/office/drawing/2014/main" id="{801CA638-CE26-4E1B-B987-E997B1148DD4}"/>
              </a:ext>
            </a:extLst>
          </p:cNvPr>
          <p:cNvSpPr/>
          <p:nvPr/>
        </p:nvSpPr>
        <p:spPr>
          <a:xfrm>
            <a:off x="503471" y="1407610"/>
            <a:ext cx="1164038" cy="415498"/>
          </a:xfrm>
          <a:prstGeom prst="rect">
            <a:avLst/>
          </a:prstGeom>
        </p:spPr>
        <p:txBody>
          <a:bodyPr wrap="square">
            <a:spAutoFit/>
          </a:bodyPr>
          <a:lstStyle/>
          <a:p>
            <a:pPr algn="r"/>
            <a:r>
              <a:rPr lang="en-US" altLang="en-US" sz="2100" dirty="0">
                <a:latin typeface="Arial" panose="020B0604020202020204" pitchFamily="34" charset="0"/>
                <a:cs typeface="Arial" panose="020B0604020202020204" pitchFamily="34" charset="0"/>
                <a:sym typeface="Arial Bold" panose="020B0704020202020204" pitchFamily="34" charset="0"/>
              </a:rPr>
              <a:t>HbA1c</a:t>
            </a:r>
            <a:endParaRPr lang="en-GB" sz="2100" dirty="0"/>
          </a:p>
        </p:txBody>
      </p:sp>
      <p:sp>
        <p:nvSpPr>
          <p:cNvPr id="71" name="Rectangle 70">
            <a:extLst>
              <a:ext uri="{FF2B5EF4-FFF2-40B4-BE49-F238E27FC236}">
                <a16:creationId xmlns:a16="http://schemas.microsoft.com/office/drawing/2014/main" id="{3F4C9D53-48A8-4A67-8D33-C77041667AE2}"/>
              </a:ext>
            </a:extLst>
          </p:cNvPr>
          <p:cNvSpPr/>
          <p:nvPr/>
        </p:nvSpPr>
        <p:spPr>
          <a:xfrm>
            <a:off x="577168" y="1913313"/>
            <a:ext cx="1090341" cy="415498"/>
          </a:xfrm>
          <a:prstGeom prst="rect">
            <a:avLst/>
          </a:prstGeom>
        </p:spPr>
        <p:txBody>
          <a:bodyPr wrap="square">
            <a:spAutoFit/>
          </a:bodyPr>
          <a:lstStyle/>
          <a:p>
            <a:pPr algn="r"/>
            <a:r>
              <a:rPr lang="en-US" altLang="en-US" sz="2100" dirty="0">
                <a:latin typeface="Arial" panose="020B0604020202020204" pitchFamily="34" charset="0"/>
                <a:cs typeface="Arial" panose="020B0604020202020204" pitchFamily="34" charset="0"/>
                <a:sym typeface="Arial Bold" panose="020B0704020202020204" pitchFamily="34" charset="0"/>
              </a:rPr>
              <a:t>SBP</a:t>
            </a:r>
            <a:endParaRPr lang="en-GB" sz="2100" dirty="0"/>
          </a:p>
        </p:txBody>
      </p:sp>
      <p:sp>
        <p:nvSpPr>
          <p:cNvPr id="72" name="Rectangle 71">
            <a:extLst>
              <a:ext uri="{FF2B5EF4-FFF2-40B4-BE49-F238E27FC236}">
                <a16:creationId xmlns:a16="http://schemas.microsoft.com/office/drawing/2014/main" id="{7331A258-8050-4B19-9FC5-5D120D676618}"/>
              </a:ext>
            </a:extLst>
          </p:cNvPr>
          <p:cNvSpPr/>
          <p:nvPr/>
        </p:nvSpPr>
        <p:spPr>
          <a:xfrm>
            <a:off x="379348" y="2419016"/>
            <a:ext cx="1288161" cy="415498"/>
          </a:xfrm>
          <a:prstGeom prst="rect">
            <a:avLst/>
          </a:prstGeom>
        </p:spPr>
        <p:txBody>
          <a:bodyPr wrap="square">
            <a:spAutoFit/>
          </a:bodyPr>
          <a:lstStyle/>
          <a:p>
            <a:pPr algn="r"/>
            <a:r>
              <a:rPr lang="en-US" altLang="en-US" sz="2100" dirty="0">
                <a:latin typeface="Arial" panose="020B0604020202020204" pitchFamily="34" charset="0"/>
                <a:cs typeface="Arial" panose="020B0604020202020204" pitchFamily="34" charset="0"/>
                <a:sym typeface="Arial Bold" panose="020B0704020202020204" pitchFamily="34" charset="0"/>
              </a:rPr>
              <a:t>BMI</a:t>
            </a:r>
            <a:endParaRPr lang="en-GB" sz="2100" dirty="0"/>
          </a:p>
        </p:txBody>
      </p:sp>
      <p:sp>
        <p:nvSpPr>
          <p:cNvPr id="73" name="Rectangle 72">
            <a:extLst>
              <a:ext uri="{FF2B5EF4-FFF2-40B4-BE49-F238E27FC236}">
                <a16:creationId xmlns:a16="http://schemas.microsoft.com/office/drawing/2014/main" id="{94421301-ADC1-4C43-B694-30095D94CFE4}"/>
              </a:ext>
            </a:extLst>
          </p:cNvPr>
          <p:cNvSpPr/>
          <p:nvPr/>
        </p:nvSpPr>
        <p:spPr>
          <a:xfrm>
            <a:off x="0" y="2924720"/>
            <a:ext cx="1667509" cy="646331"/>
          </a:xfrm>
          <a:prstGeom prst="rect">
            <a:avLst/>
          </a:prstGeom>
        </p:spPr>
        <p:txBody>
          <a:bodyPr wrap="square">
            <a:spAutoFit/>
          </a:bodyPr>
          <a:lstStyle/>
          <a:p>
            <a:pPr algn="r"/>
            <a:r>
              <a:rPr lang="en-US" altLang="en-US" dirty="0">
                <a:latin typeface="Arial" panose="020B0604020202020204" pitchFamily="34" charset="0"/>
                <a:cs typeface="Arial" panose="020B0604020202020204" pitchFamily="34" charset="0"/>
                <a:sym typeface="Arial Bold" panose="020B0704020202020204" pitchFamily="34" charset="0"/>
              </a:rPr>
              <a:t>Drug Combinations</a:t>
            </a:r>
            <a:endParaRPr lang="en-GB" dirty="0"/>
          </a:p>
        </p:txBody>
      </p:sp>
      <p:sp>
        <p:nvSpPr>
          <p:cNvPr id="74" name="Rectangle 73">
            <a:extLst>
              <a:ext uri="{FF2B5EF4-FFF2-40B4-BE49-F238E27FC236}">
                <a16:creationId xmlns:a16="http://schemas.microsoft.com/office/drawing/2014/main" id="{6A3DC931-40E9-40C5-A89C-A3B9A3DFC81C}"/>
              </a:ext>
            </a:extLst>
          </p:cNvPr>
          <p:cNvSpPr/>
          <p:nvPr/>
        </p:nvSpPr>
        <p:spPr bwMode="auto">
          <a:xfrm>
            <a:off x="4284436" y="3630374"/>
            <a:ext cx="3040891" cy="311975"/>
          </a:xfrm>
          <a:prstGeom prst="rect">
            <a:avLst/>
          </a:prstGeom>
          <a:solidFill>
            <a:srgbClr val="FFC000"/>
          </a:solidFill>
          <a:ln w="25400"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a:solidFill>
                <a:srgbClr val="000000"/>
              </a:solidFill>
              <a:latin typeface="Gill Sans" charset="0"/>
              <a:cs typeface="PingFang SC Regular" charset="0"/>
              <a:sym typeface="Gill Sans" charset="0"/>
            </a:endParaRPr>
          </a:p>
        </p:txBody>
      </p:sp>
      <p:sp>
        <p:nvSpPr>
          <p:cNvPr id="75" name="Rectangle 74">
            <a:extLst>
              <a:ext uri="{FF2B5EF4-FFF2-40B4-BE49-F238E27FC236}">
                <a16:creationId xmlns:a16="http://schemas.microsoft.com/office/drawing/2014/main" id="{75399C7B-026E-485C-9FC9-0829594BAE4D}"/>
              </a:ext>
            </a:extLst>
          </p:cNvPr>
          <p:cNvSpPr/>
          <p:nvPr/>
        </p:nvSpPr>
        <p:spPr>
          <a:xfrm>
            <a:off x="4303532" y="3611691"/>
            <a:ext cx="3035756" cy="338554"/>
          </a:xfrm>
          <a:prstGeom prst="rect">
            <a:avLst/>
          </a:prstGeom>
        </p:spPr>
        <p:txBody>
          <a:bodyPr wrap="square">
            <a:spAutoFit/>
          </a:bodyPr>
          <a:lstStyle/>
          <a:p>
            <a:r>
              <a:rPr lang="en-US" altLang="en-US" sz="1600" b="1" dirty="0">
                <a:latin typeface="Arial" panose="020B0604020202020204" pitchFamily="34" charset="0"/>
                <a:cs typeface="Arial" panose="020B0604020202020204" pitchFamily="34" charset="0"/>
                <a:sym typeface="Arial Bold" panose="020B0704020202020204" pitchFamily="34" charset="0"/>
              </a:rPr>
              <a:t>predictions</a:t>
            </a:r>
            <a:endParaRPr lang="en-GB" sz="1600" b="1" dirty="0"/>
          </a:p>
        </p:txBody>
      </p:sp>
      <p:cxnSp>
        <p:nvCxnSpPr>
          <p:cNvPr id="76" name="Straight Connector 75">
            <a:extLst>
              <a:ext uri="{FF2B5EF4-FFF2-40B4-BE49-F238E27FC236}">
                <a16:creationId xmlns:a16="http://schemas.microsoft.com/office/drawing/2014/main" id="{6DC38167-0B64-413B-8C1A-F66F9138F877}"/>
              </a:ext>
            </a:extLst>
          </p:cNvPr>
          <p:cNvCxnSpPr/>
          <p:nvPr/>
        </p:nvCxnSpPr>
        <p:spPr bwMode="auto">
          <a:xfrm>
            <a:off x="1857427" y="1029568"/>
            <a:ext cx="5938039" cy="0"/>
          </a:xfrm>
          <a:prstGeom prst="line">
            <a:avLst/>
          </a:prstGeom>
          <a:blipFill dpi="0" rotWithShape="0">
            <a:blip r:embed="rId2"/>
            <a:srcRect/>
            <a:tile tx="0" ty="0" sx="100000" sy="100000" flip="none" algn="tl"/>
          </a:blipFill>
          <a:ln w="762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6E971501-F05E-49C5-B575-00A0518C3BC7}"/>
              </a:ext>
            </a:extLst>
          </p:cNvPr>
          <p:cNvCxnSpPr>
            <a:cxnSpLocks/>
          </p:cNvCxnSpPr>
          <p:nvPr/>
        </p:nvCxnSpPr>
        <p:spPr bwMode="auto">
          <a:xfrm>
            <a:off x="7878198" y="1029568"/>
            <a:ext cx="3028884" cy="0"/>
          </a:xfrm>
          <a:prstGeom prst="line">
            <a:avLst/>
          </a:prstGeom>
          <a:blipFill dpi="0" rotWithShape="0">
            <a:blip r:embed="rId2"/>
            <a:srcRect/>
            <a:tile tx="0" ty="0" sx="100000" sy="100000" flip="none" algn="tl"/>
          </a:blipFill>
          <a:ln w="76200" cap="flat" cmpd="sng" algn="ctr">
            <a:solidFill>
              <a:srgbClr val="000000"/>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Rectangle 77">
            <a:extLst>
              <a:ext uri="{FF2B5EF4-FFF2-40B4-BE49-F238E27FC236}">
                <a16:creationId xmlns:a16="http://schemas.microsoft.com/office/drawing/2014/main" id="{ED73CBDC-B219-49B2-B6B2-3F431F01A30B}"/>
              </a:ext>
            </a:extLst>
          </p:cNvPr>
          <p:cNvSpPr/>
          <p:nvPr/>
        </p:nvSpPr>
        <p:spPr>
          <a:xfrm>
            <a:off x="3238835" y="528783"/>
            <a:ext cx="1539204" cy="400110"/>
          </a:xfrm>
          <a:prstGeom prst="rect">
            <a:avLst/>
          </a:prstGeom>
        </p:spPr>
        <p:txBody>
          <a:bodyPr wrap="none">
            <a:spAutoFit/>
          </a:bodyPr>
          <a:lstStyle/>
          <a:p>
            <a:r>
              <a:rPr lang="en-US" sz="2000" dirty="0" err="1">
                <a:latin typeface="Arial" panose="020B0604020202020204" pitchFamily="34" charset="0"/>
                <a:cs typeface="Arial" panose="020B0604020202020204" pitchFamily="34" charset="0"/>
                <a:sym typeface="Arial Bold" panose="020B0704020202020204" pitchFamily="34" charset="0"/>
              </a:rPr>
              <a:t>runin</a:t>
            </a:r>
            <a:r>
              <a:rPr lang="en-US" sz="2000" dirty="0">
                <a:latin typeface="Arial" panose="020B0604020202020204" pitchFamily="34" charset="0"/>
                <a:cs typeface="Arial" panose="020B0604020202020204" pitchFamily="34" charset="0"/>
                <a:sym typeface="Arial Bold" panose="020B0704020202020204" pitchFamily="34" charset="0"/>
              </a:rPr>
              <a:t> period</a:t>
            </a:r>
            <a:endParaRPr lang="en-GB" sz="2000" dirty="0"/>
          </a:p>
        </p:txBody>
      </p:sp>
      <p:sp>
        <p:nvSpPr>
          <p:cNvPr id="79" name="Rectangle 78">
            <a:extLst>
              <a:ext uri="{FF2B5EF4-FFF2-40B4-BE49-F238E27FC236}">
                <a16:creationId xmlns:a16="http://schemas.microsoft.com/office/drawing/2014/main" id="{AC1A8C7D-A010-44F3-8791-4F748C1699D7}"/>
              </a:ext>
            </a:extLst>
          </p:cNvPr>
          <p:cNvSpPr/>
          <p:nvPr/>
        </p:nvSpPr>
        <p:spPr>
          <a:xfrm>
            <a:off x="8553950" y="528783"/>
            <a:ext cx="1380506" cy="400110"/>
          </a:xfrm>
          <a:prstGeom prst="rect">
            <a:avLst/>
          </a:prstGeom>
        </p:spPr>
        <p:txBody>
          <a:bodyPr wrap="none">
            <a:spAutoFit/>
          </a:bodyPr>
          <a:lstStyle/>
          <a:p>
            <a:r>
              <a:rPr lang="en-US" altLang="en-US" sz="2000" dirty="0">
                <a:latin typeface="Arial" panose="020B0604020202020204" pitchFamily="34" charset="0"/>
                <a:cs typeface="Arial" panose="020B0604020202020204" pitchFamily="34" charset="0"/>
                <a:sym typeface="Arial Bold" panose="020B0704020202020204" pitchFamily="34" charset="0"/>
              </a:rPr>
              <a:t>test period</a:t>
            </a:r>
            <a:endParaRPr lang="en-GB" sz="2000" dirty="0"/>
          </a:p>
        </p:txBody>
      </p:sp>
      <p:grpSp>
        <p:nvGrpSpPr>
          <p:cNvPr id="80" name="Group 79">
            <a:extLst>
              <a:ext uri="{FF2B5EF4-FFF2-40B4-BE49-F238E27FC236}">
                <a16:creationId xmlns:a16="http://schemas.microsoft.com/office/drawing/2014/main" id="{7C42FDFF-211D-42D3-B08A-1EFFB205EB4A}"/>
              </a:ext>
            </a:extLst>
          </p:cNvPr>
          <p:cNvGrpSpPr/>
          <p:nvPr/>
        </p:nvGrpSpPr>
        <p:grpSpPr>
          <a:xfrm>
            <a:off x="1857428" y="1441800"/>
            <a:ext cx="8984867" cy="324037"/>
            <a:chOff x="1857428" y="1441800"/>
            <a:chExt cx="8984867" cy="324037"/>
          </a:xfrm>
        </p:grpSpPr>
        <p:sp>
          <p:nvSpPr>
            <p:cNvPr id="81" name="Rectangle 80">
              <a:extLst>
                <a:ext uri="{FF2B5EF4-FFF2-40B4-BE49-F238E27FC236}">
                  <a16:creationId xmlns:a16="http://schemas.microsoft.com/office/drawing/2014/main" id="{7241D2BA-69B7-4159-B570-C68744F2E6AE}"/>
                </a:ext>
              </a:extLst>
            </p:cNvPr>
            <p:cNvSpPr/>
            <p:nvPr/>
          </p:nvSpPr>
          <p:spPr bwMode="auto">
            <a:xfrm>
              <a:off x="1857428" y="1441800"/>
              <a:ext cx="5940660" cy="324036"/>
            </a:xfrm>
            <a:prstGeom prst="rect">
              <a:avLst/>
            </a:prstGeom>
            <a:solidFill>
              <a:srgbClr val="FFC000"/>
            </a:solidFill>
            <a:ln w="25400" cap="flat" cmpd="sng" algn="ctr">
              <a:solidFill>
                <a:srgbClr val="FFC00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sp>
          <p:nvSpPr>
            <p:cNvPr id="82" name="Rectangle 81">
              <a:extLst>
                <a:ext uri="{FF2B5EF4-FFF2-40B4-BE49-F238E27FC236}">
                  <a16:creationId xmlns:a16="http://schemas.microsoft.com/office/drawing/2014/main" id="{8EAFD537-5456-4A9B-A850-5CD40475D533}"/>
                </a:ext>
              </a:extLst>
            </p:cNvPr>
            <p:cNvSpPr/>
            <p:nvPr/>
          </p:nvSpPr>
          <p:spPr bwMode="auto">
            <a:xfrm>
              <a:off x="7813412" y="1444123"/>
              <a:ext cx="3028883" cy="321714"/>
            </a:xfrm>
            <a:prstGeom prst="rect">
              <a:avLst/>
            </a:prstGeom>
            <a:noFill/>
            <a:ln w="25400" cap="flat" cmpd="sng" algn="ctr">
              <a:solidFill>
                <a:srgbClr val="FFC00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grpSp>
      <p:grpSp>
        <p:nvGrpSpPr>
          <p:cNvPr id="83" name="Group 82">
            <a:extLst>
              <a:ext uri="{FF2B5EF4-FFF2-40B4-BE49-F238E27FC236}">
                <a16:creationId xmlns:a16="http://schemas.microsoft.com/office/drawing/2014/main" id="{5C72FB8F-B98C-4FED-BD0F-74CA646B443B}"/>
              </a:ext>
            </a:extLst>
          </p:cNvPr>
          <p:cNvGrpSpPr/>
          <p:nvPr/>
        </p:nvGrpSpPr>
        <p:grpSpPr>
          <a:xfrm>
            <a:off x="1858577" y="1975418"/>
            <a:ext cx="8984867" cy="324037"/>
            <a:chOff x="1858577" y="2035600"/>
            <a:chExt cx="8984867" cy="324037"/>
          </a:xfrm>
        </p:grpSpPr>
        <p:sp>
          <p:nvSpPr>
            <p:cNvPr id="84" name="Rectangle 83">
              <a:extLst>
                <a:ext uri="{FF2B5EF4-FFF2-40B4-BE49-F238E27FC236}">
                  <a16:creationId xmlns:a16="http://schemas.microsoft.com/office/drawing/2014/main" id="{91584F92-AB48-4F36-8AED-BBCD9F976727}"/>
                </a:ext>
              </a:extLst>
            </p:cNvPr>
            <p:cNvSpPr/>
            <p:nvPr/>
          </p:nvSpPr>
          <p:spPr bwMode="auto">
            <a:xfrm>
              <a:off x="1858577" y="2035600"/>
              <a:ext cx="5940660" cy="324036"/>
            </a:xfrm>
            <a:prstGeom prst="rect">
              <a:avLst/>
            </a:prstGeom>
            <a:solidFill>
              <a:schemeClr val="tx1"/>
            </a:solidFill>
            <a:ln w="25400"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sp>
          <p:nvSpPr>
            <p:cNvPr id="85" name="Rectangle 84">
              <a:extLst>
                <a:ext uri="{FF2B5EF4-FFF2-40B4-BE49-F238E27FC236}">
                  <a16:creationId xmlns:a16="http://schemas.microsoft.com/office/drawing/2014/main" id="{CAF02D0E-AC17-4654-950A-6E43832A2ED0}"/>
                </a:ext>
              </a:extLst>
            </p:cNvPr>
            <p:cNvSpPr/>
            <p:nvPr/>
          </p:nvSpPr>
          <p:spPr bwMode="auto">
            <a:xfrm>
              <a:off x="7814561" y="2037923"/>
              <a:ext cx="3028883" cy="321714"/>
            </a:xfrm>
            <a:prstGeom prst="rect">
              <a:avLst/>
            </a:prstGeom>
            <a:noFill/>
            <a:ln w="25400"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grpSp>
      <p:grpSp>
        <p:nvGrpSpPr>
          <p:cNvPr id="86" name="Group 85">
            <a:extLst>
              <a:ext uri="{FF2B5EF4-FFF2-40B4-BE49-F238E27FC236}">
                <a16:creationId xmlns:a16="http://schemas.microsoft.com/office/drawing/2014/main" id="{1146FE9B-64EA-4AB5-B4EF-4A68BA373BA7}"/>
              </a:ext>
            </a:extLst>
          </p:cNvPr>
          <p:cNvGrpSpPr/>
          <p:nvPr/>
        </p:nvGrpSpPr>
        <p:grpSpPr>
          <a:xfrm>
            <a:off x="1851489" y="2509036"/>
            <a:ext cx="8984867" cy="324037"/>
            <a:chOff x="1851489" y="2594591"/>
            <a:chExt cx="8984867" cy="324037"/>
          </a:xfrm>
        </p:grpSpPr>
        <p:sp>
          <p:nvSpPr>
            <p:cNvPr id="87" name="Rectangle 86">
              <a:extLst>
                <a:ext uri="{FF2B5EF4-FFF2-40B4-BE49-F238E27FC236}">
                  <a16:creationId xmlns:a16="http://schemas.microsoft.com/office/drawing/2014/main" id="{361E0E62-1B19-41A5-9488-B5AD664697BD}"/>
                </a:ext>
              </a:extLst>
            </p:cNvPr>
            <p:cNvSpPr/>
            <p:nvPr/>
          </p:nvSpPr>
          <p:spPr bwMode="auto">
            <a:xfrm>
              <a:off x="1851489" y="2594591"/>
              <a:ext cx="5940660" cy="324036"/>
            </a:xfrm>
            <a:prstGeom prst="rect">
              <a:avLst/>
            </a:prstGeom>
            <a:solidFill>
              <a:srgbClr val="92D050"/>
            </a:solidFill>
            <a:ln w="25400" cap="flat" cmpd="sng" algn="ctr">
              <a:solidFill>
                <a:srgbClr val="92D05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sp>
          <p:nvSpPr>
            <p:cNvPr id="88" name="Rectangle 87">
              <a:extLst>
                <a:ext uri="{FF2B5EF4-FFF2-40B4-BE49-F238E27FC236}">
                  <a16:creationId xmlns:a16="http://schemas.microsoft.com/office/drawing/2014/main" id="{AA2E42FE-6600-4F1D-9D01-FD8AF87DEEF1}"/>
                </a:ext>
              </a:extLst>
            </p:cNvPr>
            <p:cNvSpPr/>
            <p:nvPr/>
          </p:nvSpPr>
          <p:spPr bwMode="auto">
            <a:xfrm>
              <a:off x="7807473" y="2596914"/>
              <a:ext cx="3028883" cy="321714"/>
            </a:xfrm>
            <a:prstGeom prst="rect">
              <a:avLst/>
            </a:prstGeom>
            <a:noFill/>
            <a:ln w="25400" cap="flat" cmpd="sng" algn="ctr">
              <a:solidFill>
                <a:srgbClr val="92D05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dirty="0">
                <a:solidFill>
                  <a:srgbClr val="000000"/>
                </a:solidFill>
                <a:latin typeface="Gill Sans" charset="0"/>
                <a:cs typeface="PingFang SC Regular" charset="0"/>
                <a:sym typeface="Gill Sans" charset="0"/>
              </a:endParaRPr>
            </a:p>
          </p:txBody>
        </p:sp>
      </p:grpSp>
      <p:sp>
        <p:nvSpPr>
          <p:cNvPr id="89" name="Rectangle 88">
            <a:extLst>
              <a:ext uri="{FF2B5EF4-FFF2-40B4-BE49-F238E27FC236}">
                <a16:creationId xmlns:a16="http://schemas.microsoft.com/office/drawing/2014/main" id="{7DE10FAD-84D0-4B01-B48B-E536DB5F044C}"/>
              </a:ext>
            </a:extLst>
          </p:cNvPr>
          <p:cNvSpPr/>
          <p:nvPr/>
        </p:nvSpPr>
        <p:spPr>
          <a:xfrm>
            <a:off x="4296287" y="3996308"/>
            <a:ext cx="3390672" cy="2125069"/>
          </a:xfrm>
          <a:prstGeom prst="rect">
            <a:avLst/>
          </a:prstGeom>
        </p:spPr>
        <p:txBody>
          <a:bodyPr wrap="none">
            <a:spAutoFit/>
          </a:bodyPr>
          <a:lstStyle/>
          <a:p>
            <a:pPr>
              <a:lnSpc>
                <a:spcPct val="150000"/>
              </a:lnSpc>
            </a:pPr>
            <a:r>
              <a:rPr lang="en-US" altLang="en-US" b="1" dirty="0" err="1">
                <a:latin typeface="Arial" panose="020B0604020202020204" pitchFamily="34" charset="0"/>
                <a:cs typeface="Arial" panose="020B0604020202020204" pitchFamily="34" charset="0"/>
                <a:sym typeface="Arial Bold" panose="020B0704020202020204" pitchFamily="34" charset="0"/>
              </a:rPr>
              <a:t>eg</a:t>
            </a:r>
            <a:endParaRPr lang="en-US" altLang="en-US" b="1" dirty="0">
              <a:latin typeface="Arial" panose="020B0604020202020204" pitchFamily="34" charset="0"/>
              <a:cs typeface="Arial" panose="020B0604020202020204" pitchFamily="34" charset="0"/>
              <a:sym typeface="Arial Bold" panose="020B0704020202020204" pitchFamily="34" charset="0"/>
            </a:endParaRPr>
          </a:p>
          <a:p>
            <a:pPr>
              <a:lnSpc>
                <a:spcPct val="150000"/>
              </a:lnSpc>
            </a:pPr>
            <a:r>
              <a:rPr lang="en-US" altLang="en-US" b="1" dirty="0">
                <a:latin typeface="Arial" panose="020B0604020202020204" pitchFamily="34" charset="0"/>
                <a:cs typeface="Arial" panose="020B0604020202020204" pitchFamily="34" charset="0"/>
                <a:sym typeface="Arial Bold" panose="020B0704020202020204" pitchFamily="34" charset="0"/>
              </a:rPr>
              <a:t>change in HbA1c</a:t>
            </a:r>
          </a:p>
          <a:p>
            <a:pPr>
              <a:lnSpc>
                <a:spcPct val="150000"/>
              </a:lnSpc>
            </a:pPr>
            <a:r>
              <a:rPr lang="en-US" altLang="en-US" b="1" dirty="0">
                <a:latin typeface="Arial" panose="020B0604020202020204" pitchFamily="34" charset="0"/>
                <a:cs typeface="Arial" panose="020B0604020202020204" pitchFamily="34" charset="0"/>
                <a:sym typeface="Arial Bold" panose="020B0704020202020204" pitchFamily="34" charset="0"/>
              </a:rPr>
              <a:t>change in SBP</a:t>
            </a:r>
            <a:endParaRPr lang="en-GB" b="1" dirty="0"/>
          </a:p>
          <a:p>
            <a:pPr>
              <a:lnSpc>
                <a:spcPct val="150000"/>
              </a:lnSpc>
            </a:pPr>
            <a:r>
              <a:rPr lang="en-US" altLang="en-US" b="1" dirty="0">
                <a:latin typeface="Arial" panose="020B0604020202020204" pitchFamily="34" charset="0"/>
                <a:cs typeface="Arial" panose="020B0604020202020204" pitchFamily="34" charset="0"/>
                <a:sym typeface="Arial Bold" panose="020B0704020202020204" pitchFamily="34" charset="0"/>
              </a:rPr>
              <a:t>change in BMI</a:t>
            </a:r>
          </a:p>
          <a:p>
            <a:pPr>
              <a:lnSpc>
                <a:spcPct val="150000"/>
              </a:lnSpc>
            </a:pPr>
            <a:r>
              <a:rPr lang="en-US" b="1" dirty="0">
                <a:latin typeface="Arial" panose="020B0604020202020204" pitchFamily="34" charset="0"/>
                <a:cs typeface="Arial" panose="020B0604020202020204" pitchFamily="34" charset="0"/>
                <a:sym typeface="Arial Bold" panose="020B0704020202020204" pitchFamily="34" charset="0"/>
              </a:rPr>
              <a:t>(or final values for regressor)</a:t>
            </a:r>
            <a:endParaRPr lang="en-GB" b="1" dirty="0"/>
          </a:p>
        </p:txBody>
      </p:sp>
      <p:sp>
        <p:nvSpPr>
          <p:cNvPr id="90" name="TextBox 89">
            <a:extLst>
              <a:ext uri="{FF2B5EF4-FFF2-40B4-BE49-F238E27FC236}">
                <a16:creationId xmlns:a16="http://schemas.microsoft.com/office/drawing/2014/main" id="{D979A321-EEA7-4CE6-B7F2-4594332ED85B}"/>
              </a:ext>
            </a:extLst>
          </p:cNvPr>
          <p:cNvSpPr txBox="1"/>
          <p:nvPr/>
        </p:nvSpPr>
        <p:spPr>
          <a:xfrm>
            <a:off x="111169" y="6250559"/>
            <a:ext cx="7717882"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using the model to predict response</a:t>
            </a:r>
          </a:p>
        </p:txBody>
      </p:sp>
      <p:sp>
        <p:nvSpPr>
          <p:cNvPr id="91" name="Rectangle 90">
            <a:extLst>
              <a:ext uri="{FF2B5EF4-FFF2-40B4-BE49-F238E27FC236}">
                <a16:creationId xmlns:a16="http://schemas.microsoft.com/office/drawing/2014/main" id="{7FE9756E-9C64-4857-8497-CD281A8C598A}"/>
              </a:ext>
            </a:extLst>
          </p:cNvPr>
          <p:cNvSpPr/>
          <p:nvPr/>
        </p:nvSpPr>
        <p:spPr bwMode="auto">
          <a:xfrm>
            <a:off x="7807316" y="3042296"/>
            <a:ext cx="3043001" cy="343363"/>
          </a:xfrm>
          <a:prstGeom prst="rect">
            <a:avLst/>
          </a:prstGeom>
          <a:solidFill>
            <a:srgbClr val="0070C0"/>
          </a:solidFill>
          <a:ln w="25400"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a:solidFill>
                <a:srgbClr val="000000"/>
              </a:solidFill>
              <a:latin typeface="Gill Sans" charset="0"/>
              <a:cs typeface="PingFang SC Regular" charset="0"/>
              <a:sym typeface="Gill Sans" charset="0"/>
            </a:endParaRPr>
          </a:p>
        </p:txBody>
      </p:sp>
      <p:sp>
        <p:nvSpPr>
          <p:cNvPr id="92" name="Rectangle 91">
            <a:extLst>
              <a:ext uri="{FF2B5EF4-FFF2-40B4-BE49-F238E27FC236}">
                <a16:creationId xmlns:a16="http://schemas.microsoft.com/office/drawing/2014/main" id="{1F4F8F89-2013-4A06-AF72-AC75F89ED6E0}"/>
              </a:ext>
            </a:extLst>
          </p:cNvPr>
          <p:cNvSpPr/>
          <p:nvPr/>
        </p:nvSpPr>
        <p:spPr bwMode="auto">
          <a:xfrm>
            <a:off x="7814561" y="3606882"/>
            <a:ext cx="3043001" cy="343363"/>
          </a:xfrm>
          <a:prstGeom prst="rect">
            <a:avLst/>
          </a:prstGeom>
          <a:solidFill>
            <a:srgbClr val="0070C0"/>
          </a:solidFill>
          <a:ln w="25400"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a:solidFill>
                <a:srgbClr val="000000"/>
              </a:solidFill>
              <a:latin typeface="Gill Sans" charset="0"/>
              <a:cs typeface="PingFang SC Regular" charset="0"/>
              <a:sym typeface="Gill Sans" charset="0"/>
            </a:endParaRPr>
          </a:p>
        </p:txBody>
      </p:sp>
      <p:sp>
        <p:nvSpPr>
          <p:cNvPr id="93" name="Rectangle 92">
            <a:extLst>
              <a:ext uri="{FF2B5EF4-FFF2-40B4-BE49-F238E27FC236}">
                <a16:creationId xmlns:a16="http://schemas.microsoft.com/office/drawing/2014/main" id="{4F38B4A6-DC7E-4A62-A9C8-11D967B10E39}"/>
              </a:ext>
            </a:extLst>
          </p:cNvPr>
          <p:cNvSpPr/>
          <p:nvPr/>
        </p:nvSpPr>
        <p:spPr bwMode="auto">
          <a:xfrm>
            <a:off x="7821806" y="4171468"/>
            <a:ext cx="3043001" cy="343363"/>
          </a:xfrm>
          <a:prstGeom prst="rect">
            <a:avLst/>
          </a:prstGeom>
          <a:solidFill>
            <a:srgbClr val="0070C0"/>
          </a:solidFill>
          <a:ln w="25400"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a:solidFill>
                <a:srgbClr val="000000"/>
              </a:solidFill>
              <a:latin typeface="Gill Sans" charset="0"/>
              <a:cs typeface="PingFang SC Regular" charset="0"/>
              <a:sym typeface="Gill Sans" charset="0"/>
            </a:endParaRPr>
          </a:p>
        </p:txBody>
      </p:sp>
      <p:sp>
        <p:nvSpPr>
          <p:cNvPr id="94" name="Rectangle 93">
            <a:extLst>
              <a:ext uri="{FF2B5EF4-FFF2-40B4-BE49-F238E27FC236}">
                <a16:creationId xmlns:a16="http://schemas.microsoft.com/office/drawing/2014/main" id="{D14D55B8-7B26-44C9-8323-038C0D0C5F96}"/>
              </a:ext>
            </a:extLst>
          </p:cNvPr>
          <p:cNvSpPr/>
          <p:nvPr/>
        </p:nvSpPr>
        <p:spPr bwMode="auto">
          <a:xfrm>
            <a:off x="7829051" y="4736054"/>
            <a:ext cx="3043001" cy="343363"/>
          </a:xfrm>
          <a:prstGeom prst="rect">
            <a:avLst/>
          </a:prstGeom>
          <a:solidFill>
            <a:srgbClr val="0070C0"/>
          </a:solidFill>
          <a:ln w="25400" cap="flat" cmpd="sng" algn="ctr">
            <a:no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lang="en-GB" sz="2700">
              <a:solidFill>
                <a:srgbClr val="000000"/>
              </a:solidFill>
              <a:latin typeface="Gill Sans" charset="0"/>
              <a:cs typeface="PingFang SC Regular" charset="0"/>
              <a:sym typeface="Gill Sans" charset="0"/>
            </a:endParaRPr>
          </a:p>
        </p:txBody>
      </p:sp>
      <p:sp>
        <p:nvSpPr>
          <p:cNvPr id="3" name="Rectangle 2">
            <a:extLst>
              <a:ext uri="{FF2B5EF4-FFF2-40B4-BE49-F238E27FC236}">
                <a16:creationId xmlns:a16="http://schemas.microsoft.com/office/drawing/2014/main" id="{2E283F4A-1DF3-4F2D-9C2E-784E74D76E74}"/>
              </a:ext>
            </a:extLst>
          </p:cNvPr>
          <p:cNvSpPr/>
          <p:nvPr/>
        </p:nvSpPr>
        <p:spPr>
          <a:xfrm>
            <a:off x="7964044" y="3017954"/>
            <a:ext cx="1364476" cy="369332"/>
          </a:xfrm>
          <a:prstGeom prst="rect">
            <a:avLst/>
          </a:prstGeom>
        </p:spPr>
        <p:txBody>
          <a:bodyPr wrap="none">
            <a:spAutoFit/>
          </a:bodyPr>
          <a:lstStyle/>
          <a:p>
            <a:r>
              <a:rPr lang="en-US" altLang="en-US" b="1" dirty="0">
                <a:solidFill>
                  <a:schemeClr val="bg1"/>
                </a:solidFill>
                <a:latin typeface="Arial" panose="020B0604020202020204" pitchFamily="34" charset="0"/>
                <a:cs typeface="Arial" panose="020B0604020202020204" pitchFamily="34" charset="0"/>
                <a:sym typeface="Arial Bold" panose="020B0704020202020204" pitchFamily="34" charset="0"/>
              </a:rPr>
              <a:t>test drug 1</a:t>
            </a:r>
            <a:endParaRPr lang="en-GB" dirty="0">
              <a:solidFill>
                <a:schemeClr val="bg1"/>
              </a:solidFill>
            </a:endParaRPr>
          </a:p>
        </p:txBody>
      </p:sp>
      <p:sp>
        <p:nvSpPr>
          <p:cNvPr id="95" name="Rectangle 94">
            <a:extLst>
              <a:ext uri="{FF2B5EF4-FFF2-40B4-BE49-F238E27FC236}">
                <a16:creationId xmlns:a16="http://schemas.microsoft.com/office/drawing/2014/main" id="{22E01001-6BAE-4997-BCE4-FC4B0DF43CB0}"/>
              </a:ext>
            </a:extLst>
          </p:cNvPr>
          <p:cNvSpPr/>
          <p:nvPr/>
        </p:nvSpPr>
        <p:spPr>
          <a:xfrm>
            <a:off x="7971585" y="3597051"/>
            <a:ext cx="1364476" cy="369332"/>
          </a:xfrm>
          <a:prstGeom prst="rect">
            <a:avLst/>
          </a:prstGeom>
        </p:spPr>
        <p:txBody>
          <a:bodyPr wrap="none">
            <a:spAutoFit/>
          </a:bodyPr>
          <a:lstStyle/>
          <a:p>
            <a:r>
              <a:rPr lang="en-US" altLang="en-US" b="1" dirty="0">
                <a:solidFill>
                  <a:schemeClr val="bg1"/>
                </a:solidFill>
                <a:latin typeface="Arial" panose="020B0604020202020204" pitchFamily="34" charset="0"/>
                <a:cs typeface="Arial" panose="020B0604020202020204" pitchFamily="34" charset="0"/>
                <a:sym typeface="Arial Bold" panose="020B0704020202020204" pitchFamily="34" charset="0"/>
              </a:rPr>
              <a:t>test drug 2</a:t>
            </a:r>
            <a:endParaRPr lang="en-GB" dirty="0">
              <a:solidFill>
                <a:schemeClr val="bg1"/>
              </a:solidFill>
            </a:endParaRPr>
          </a:p>
        </p:txBody>
      </p:sp>
      <p:sp>
        <p:nvSpPr>
          <p:cNvPr id="96" name="Rectangle 95">
            <a:extLst>
              <a:ext uri="{FF2B5EF4-FFF2-40B4-BE49-F238E27FC236}">
                <a16:creationId xmlns:a16="http://schemas.microsoft.com/office/drawing/2014/main" id="{168F558F-7077-4C28-8166-C01EF9B24183}"/>
              </a:ext>
            </a:extLst>
          </p:cNvPr>
          <p:cNvSpPr/>
          <p:nvPr/>
        </p:nvSpPr>
        <p:spPr>
          <a:xfrm>
            <a:off x="7979126" y="4162188"/>
            <a:ext cx="1364476" cy="369332"/>
          </a:xfrm>
          <a:prstGeom prst="rect">
            <a:avLst/>
          </a:prstGeom>
        </p:spPr>
        <p:txBody>
          <a:bodyPr wrap="none">
            <a:spAutoFit/>
          </a:bodyPr>
          <a:lstStyle/>
          <a:p>
            <a:r>
              <a:rPr lang="en-US" altLang="en-US" b="1" dirty="0">
                <a:solidFill>
                  <a:schemeClr val="bg1"/>
                </a:solidFill>
                <a:latin typeface="Arial" panose="020B0604020202020204" pitchFamily="34" charset="0"/>
                <a:cs typeface="Arial" panose="020B0604020202020204" pitchFamily="34" charset="0"/>
                <a:sym typeface="Arial Bold" panose="020B0704020202020204" pitchFamily="34" charset="0"/>
              </a:rPr>
              <a:t>test drug 3</a:t>
            </a:r>
            <a:endParaRPr lang="en-GB" dirty="0">
              <a:solidFill>
                <a:schemeClr val="bg1"/>
              </a:solidFill>
            </a:endParaRPr>
          </a:p>
        </p:txBody>
      </p:sp>
      <p:sp>
        <p:nvSpPr>
          <p:cNvPr id="97" name="Rectangle 96">
            <a:extLst>
              <a:ext uri="{FF2B5EF4-FFF2-40B4-BE49-F238E27FC236}">
                <a16:creationId xmlns:a16="http://schemas.microsoft.com/office/drawing/2014/main" id="{5355E81B-E3BE-4777-8D14-7ADF41DE9D1D}"/>
              </a:ext>
            </a:extLst>
          </p:cNvPr>
          <p:cNvSpPr/>
          <p:nvPr/>
        </p:nvSpPr>
        <p:spPr>
          <a:xfrm>
            <a:off x="7986667" y="4727325"/>
            <a:ext cx="1364476" cy="369332"/>
          </a:xfrm>
          <a:prstGeom prst="rect">
            <a:avLst/>
          </a:prstGeom>
        </p:spPr>
        <p:txBody>
          <a:bodyPr wrap="none">
            <a:spAutoFit/>
          </a:bodyPr>
          <a:lstStyle/>
          <a:p>
            <a:r>
              <a:rPr lang="en-US" altLang="en-US" b="1" dirty="0">
                <a:solidFill>
                  <a:schemeClr val="bg1"/>
                </a:solidFill>
                <a:latin typeface="Arial" panose="020B0604020202020204" pitchFamily="34" charset="0"/>
                <a:cs typeface="Arial" panose="020B0604020202020204" pitchFamily="34" charset="0"/>
                <a:sym typeface="Arial Bold" panose="020B0704020202020204" pitchFamily="34" charset="0"/>
              </a:rPr>
              <a:t>test drug 4</a:t>
            </a:r>
            <a:endParaRPr lang="en-GB" dirty="0">
              <a:solidFill>
                <a:schemeClr val="bg1"/>
              </a:solidFill>
            </a:endParaRPr>
          </a:p>
        </p:txBody>
      </p:sp>
    </p:spTree>
    <p:extLst>
      <p:ext uri="{BB962C8B-B14F-4D97-AF65-F5344CB8AC3E}">
        <p14:creationId xmlns:p14="http://schemas.microsoft.com/office/powerpoint/2010/main" val="1875986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FB29E-B897-4BB1-8825-3CCE0A3531C1}"/>
              </a:ext>
            </a:extLst>
          </p:cNvPr>
          <p:cNvSpPr txBox="1"/>
          <p:nvPr/>
        </p:nvSpPr>
        <p:spPr>
          <a:xfrm>
            <a:off x="264542" y="638356"/>
            <a:ext cx="8051320"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bidirectional LSTM classifier</a:t>
            </a:r>
          </a:p>
        </p:txBody>
      </p:sp>
      <p:sp>
        <p:nvSpPr>
          <p:cNvPr id="4" name="Rectangle 3">
            <a:extLst>
              <a:ext uri="{FF2B5EF4-FFF2-40B4-BE49-F238E27FC236}">
                <a16:creationId xmlns:a16="http://schemas.microsoft.com/office/drawing/2014/main" id="{2525AD2E-76F3-46A4-8E7E-E1B3DCBF59F1}"/>
              </a:ext>
            </a:extLst>
          </p:cNvPr>
          <p:cNvSpPr/>
          <p:nvPr/>
        </p:nvSpPr>
        <p:spPr>
          <a:xfrm>
            <a:off x="264541" y="1587783"/>
            <a:ext cx="11335111" cy="4432239"/>
          </a:xfrm>
          <a:prstGeom prst="rect">
            <a:avLst/>
          </a:prstGeom>
        </p:spPr>
        <p:txBody>
          <a:bodyPr wrap="square">
            <a:spAutoFit/>
          </a:bodyPr>
          <a:lstStyle/>
          <a:p>
            <a:pPr marL="1028700" lvl="1" indent="-571500">
              <a:lnSpc>
                <a:spcPts val="3800"/>
              </a:lnSpc>
              <a:buFont typeface="+mj-lt"/>
              <a:buAutoNum type="romanLcPeriod"/>
            </a:pPr>
            <a:r>
              <a:rPr lang="en-GB" sz="2600" dirty="0">
                <a:latin typeface="Arial" panose="020B0604020202020204" pitchFamily="34" charset="0"/>
                <a:cs typeface="Arial" panose="020B0604020202020204" pitchFamily="34" charset="0"/>
              </a:rPr>
              <a:t>simple classification endpoint:</a:t>
            </a:r>
          </a:p>
          <a:p>
            <a:pPr lvl="3">
              <a:lnSpc>
                <a:spcPts val="3800"/>
              </a:lnSpc>
            </a:pPr>
            <a:r>
              <a:rPr lang="en-GB" sz="2600" dirty="0" err="1">
                <a:latin typeface="Arial" panose="020B0604020202020204" pitchFamily="34" charset="0"/>
                <a:cs typeface="Arial" panose="020B0604020202020204" pitchFamily="34" charset="0"/>
              </a:rPr>
              <a:t>eg</a:t>
            </a:r>
            <a:endParaRPr lang="en-GB" sz="2600" dirty="0">
              <a:latin typeface="Arial" panose="020B0604020202020204" pitchFamily="34" charset="0"/>
              <a:cs typeface="Arial" panose="020B0604020202020204" pitchFamily="34" charset="0"/>
            </a:endParaRPr>
          </a:p>
          <a:p>
            <a:pPr marL="1828800" lvl="3" indent="-457200">
              <a:lnSpc>
                <a:spcPts val="3800"/>
              </a:lnSpc>
              <a:buFont typeface="Arial" panose="020B0604020202020204" pitchFamily="34" charset="0"/>
              <a:buChar char="•"/>
            </a:pPr>
            <a:r>
              <a:rPr lang="en-GB" sz="2600" dirty="0">
                <a:latin typeface="Arial" panose="020B0604020202020204" pitchFamily="34" charset="0"/>
                <a:cs typeface="Arial" panose="020B0604020202020204" pitchFamily="34" charset="0"/>
              </a:rPr>
              <a:t>probability of a 10mmol/mol reduction in hba1c at 1y</a:t>
            </a:r>
          </a:p>
          <a:p>
            <a:pPr marL="1828800" lvl="3" indent="-457200">
              <a:lnSpc>
                <a:spcPts val="3800"/>
              </a:lnSpc>
              <a:buFont typeface="Arial" panose="020B0604020202020204" pitchFamily="34" charset="0"/>
              <a:buChar char="•"/>
            </a:pPr>
            <a:r>
              <a:rPr lang="en-GB" sz="2600" dirty="0">
                <a:latin typeface="Arial" panose="020B0604020202020204" pitchFamily="34" charset="0"/>
                <a:cs typeface="Arial" panose="020B0604020202020204" pitchFamily="34" charset="0"/>
              </a:rPr>
              <a:t>probability of achieving HbA1c in range 48 - 60mmol/mol at 1y</a:t>
            </a:r>
          </a:p>
          <a:p>
            <a:pPr marL="1028700" lvl="1" indent="-571500">
              <a:lnSpc>
                <a:spcPts val="3800"/>
              </a:lnSpc>
              <a:buFont typeface="+mj-lt"/>
              <a:buAutoNum type="romanLcPeriod"/>
            </a:pPr>
            <a:endParaRPr lang="en-GB" sz="2600">
              <a:latin typeface="Arial" panose="020B0604020202020204" pitchFamily="34" charset="0"/>
              <a:cs typeface="Arial" panose="020B0604020202020204" pitchFamily="34" charset="0"/>
            </a:endParaRPr>
          </a:p>
          <a:p>
            <a:pPr marL="1028700" lvl="1" indent="-571500">
              <a:lnSpc>
                <a:spcPts val="3800"/>
              </a:lnSpc>
              <a:buFont typeface="+mj-lt"/>
              <a:buAutoNum type="romanLcPeriod"/>
            </a:pPr>
            <a:r>
              <a:rPr lang="en-GB" sz="2600">
                <a:latin typeface="Arial" panose="020B0604020202020204" pitchFamily="34" charset="0"/>
                <a:cs typeface="Arial" panose="020B0604020202020204" pitchFamily="34" charset="0"/>
              </a:rPr>
              <a:t>composite </a:t>
            </a:r>
            <a:r>
              <a:rPr lang="en-GB" sz="2600" dirty="0">
                <a:latin typeface="Arial" panose="020B0604020202020204" pitchFamily="34" charset="0"/>
                <a:cs typeface="Arial" panose="020B0604020202020204" pitchFamily="34" charset="0"/>
              </a:rPr>
              <a:t>endpoints:</a:t>
            </a:r>
          </a:p>
          <a:p>
            <a:pPr lvl="3">
              <a:lnSpc>
                <a:spcPts val="3800"/>
              </a:lnSpc>
            </a:pPr>
            <a:r>
              <a:rPr lang="en-GB" sz="2600" dirty="0" err="1">
                <a:latin typeface="Arial" panose="020B0604020202020204" pitchFamily="34" charset="0"/>
                <a:cs typeface="Arial" panose="020B0604020202020204" pitchFamily="34" charset="0"/>
              </a:rPr>
              <a:t>eg</a:t>
            </a:r>
            <a:endParaRPr lang="en-GB" sz="2600" dirty="0">
              <a:latin typeface="Arial" panose="020B0604020202020204" pitchFamily="34" charset="0"/>
              <a:cs typeface="Arial" panose="020B0604020202020204" pitchFamily="34" charset="0"/>
            </a:endParaRPr>
          </a:p>
          <a:p>
            <a:pPr lvl="3">
              <a:lnSpc>
                <a:spcPts val="3800"/>
              </a:lnSpc>
            </a:pPr>
            <a:r>
              <a:rPr lang="en-GB" sz="2600" dirty="0">
                <a:latin typeface="Arial" panose="020B0604020202020204" pitchFamily="34" charset="0"/>
                <a:cs typeface="Arial" panose="020B0604020202020204" pitchFamily="34" charset="0"/>
              </a:rPr>
              <a:t>probability of achieving HbA1c 48 - 60mmol/mol, with a SBP of  &lt;140mmHg</a:t>
            </a:r>
          </a:p>
        </p:txBody>
      </p:sp>
    </p:spTree>
    <p:extLst>
      <p:ext uri="{BB962C8B-B14F-4D97-AF65-F5344CB8AC3E}">
        <p14:creationId xmlns:p14="http://schemas.microsoft.com/office/powerpoint/2010/main" val="794622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08101D-DF4B-41B2-AD17-BDAB2D86CF78}"/>
              </a:ext>
            </a:extLst>
          </p:cNvPr>
          <p:cNvSpPr/>
          <p:nvPr/>
        </p:nvSpPr>
        <p:spPr>
          <a:xfrm>
            <a:off x="645076" y="287290"/>
            <a:ext cx="11011029" cy="6516143"/>
          </a:xfrm>
          <a:prstGeom prst="rect">
            <a:avLst/>
          </a:prstGeom>
        </p:spPr>
        <p:txBody>
          <a:bodyPr wrap="square">
            <a:spAutoFit/>
          </a:bodyPr>
          <a:lstStyle/>
          <a:p>
            <a:pPr marL="457200"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MD: endothelial function</a:t>
            </a:r>
          </a:p>
          <a:p>
            <a:pPr marL="457200"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mathematical modelling of systemic/pulmonary circulation</a:t>
            </a:r>
          </a:p>
          <a:p>
            <a:pPr marL="457200"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inpatient CBG data analysis</a:t>
            </a:r>
          </a:p>
          <a:p>
            <a:pPr marL="1371600" lvl="2"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patient risk stratification</a:t>
            </a:r>
          </a:p>
          <a:p>
            <a:pPr marL="1371600" lvl="2"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system performance analysis (clinical unit / individual operator)</a:t>
            </a:r>
          </a:p>
          <a:p>
            <a:pPr marL="1371600" lvl="2"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just-in-time education for ward staff</a:t>
            </a:r>
          </a:p>
          <a:p>
            <a:pPr marL="457200"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SCI diabetes data analysis</a:t>
            </a:r>
          </a:p>
          <a:p>
            <a:pPr marL="1371600" lvl="2"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HbA1c variability and outcome in T1DM</a:t>
            </a:r>
          </a:p>
          <a:p>
            <a:pPr marL="1371600" lvl="2"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multiscale / multiparameter variability and outcome</a:t>
            </a:r>
          </a:p>
          <a:p>
            <a:pPr marL="457200"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Machine Learning</a:t>
            </a:r>
          </a:p>
          <a:p>
            <a:pPr marL="1371600" lvl="2"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ANN vs logistic regression vs clinician prediction of DM type at diagnosis</a:t>
            </a:r>
          </a:p>
          <a:p>
            <a:pPr marL="1371600" lvl="2" indent="-457200">
              <a:lnSpc>
                <a:spcPts val="3500"/>
              </a:lnSpc>
              <a:buFont typeface="Arial" panose="020B0604020202020204" pitchFamily="34" charset="0"/>
              <a:buChar char="•"/>
            </a:pPr>
            <a:r>
              <a:rPr lang="en-GB" sz="2400" dirty="0" err="1">
                <a:latin typeface="Arial" panose="020B0604020202020204" pitchFamily="34" charset="0"/>
                <a:cs typeface="Arial" panose="020B0604020202020204" pitchFamily="34" charset="0"/>
              </a:rPr>
              <a:t>myDiabetesIQ</a:t>
            </a:r>
            <a:endParaRPr lang="en-GB" sz="2400" dirty="0">
              <a:latin typeface="Arial" panose="020B0604020202020204" pitchFamily="34" charset="0"/>
              <a:cs typeface="Arial" panose="020B0604020202020204" pitchFamily="34" charset="0"/>
            </a:endParaRPr>
          </a:p>
          <a:p>
            <a:pPr marL="1371600" lvl="2" indent="-457200">
              <a:lnSpc>
                <a:spcPts val="3500"/>
              </a:lnSpc>
              <a:buFont typeface="Arial" panose="020B0604020202020204" pitchFamily="34" charset="0"/>
              <a:buChar char="•"/>
            </a:pPr>
            <a:r>
              <a:rPr lang="en-GB" sz="2400" dirty="0">
                <a:latin typeface="Arial" panose="020B0604020202020204" pitchFamily="34" charset="0"/>
                <a:cs typeface="Arial" panose="020B0604020202020204" pitchFamily="34" charset="0"/>
              </a:rPr>
              <a:t>THINKINGAI group – University of Birmingham</a:t>
            </a:r>
          </a:p>
        </p:txBody>
      </p:sp>
    </p:spTree>
    <p:extLst>
      <p:ext uri="{BB962C8B-B14F-4D97-AF65-F5344CB8AC3E}">
        <p14:creationId xmlns:p14="http://schemas.microsoft.com/office/powerpoint/2010/main" val="2504520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FB9327-D914-4BBF-A128-F56EA90E244B}"/>
              </a:ext>
            </a:extLst>
          </p:cNvPr>
          <p:cNvPicPr>
            <a:picLocks noChangeAspect="1"/>
          </p:cNvPicPr>
          <p:nvPr/>
        </p:nvPicPr>
        <p:blipFill>
          <a:blip r:embed="rId2"/>
          <a:stretch>
            <a:fillRect/>
          </a:stretch>
        </p:blipFill>
        <p:spPr>
          <a:xfrm>
            <a:off x="399661" y="250199"/>
            <a:ext cx="11865739" cy="6607801"/>
          </a:xfrm>
          <a:prstGeom prst="rect">
            <a:avLst/>
          </a:prstGeom>
        </p:spPr>
      </p:pic>
      <p:sp>
        <p:nvSpPr>
          <p:cNvPr id="8" name="Rectangle 7">
            <a:extLst>
              <a:ext uri="{FF2B5EF4-FFF2-40B4-BE49-F238E27FC236}">
                <a16:creationId xmlns:a16="http://schemas.microsoft.com/office/drawing/2014/main" id="{E8D843F9-1EAA-423C-AEE0-2B6843C07BC6}"/>
              </a:ext>
            </a:extLst>
          </p:cNvPr>
          <p:cNvSpPr/>
          <p:nvPr/>
        </p:nvSpPr>
        <p:spPr>
          <a:xfrm>
            <a:off x="167516" y="2833794"/>
            <a:ext cx="418872" cy="1443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89653D63-9FDD-4BC3-8535-4AF64E88356A}"/>
              </a:ext>
            </a:extLst>
          </p:cNvPr>
          <p:cNvSpPr/>
          <p:nvPr/>
        </p:nvSpPr>
        <p:spPr>
          <a:xfrm>
            <a:off x="0" y="3543364"/>
            <a:ext cx="799321" cy="276999"/>
          </a:xfrm>
          <a:prstGeom prst="rect">
            <a:avLst/>
          </a:prstGeom>
        </p:spPr>
        <p:txBody>
          <a:bodyPr wrap="none">
            <a:spAutoFit/>
          </a:bodyPr>
          <a:lstStyle/>
          <a:p>
            <a:r>
              <a:rPr lang="en-GB" sz="1200" dirty="0">
                <a:solidFill>
                  <a:srgbClr val="FF0000"/>
                </a:solidFill>
              </a:rPr>
              <a:t>mf + sglt2</a:t>
            </a:r>
          </a:p>
        </p:txBody>
      </p:sp>
      <p:sp>
        <p:nvSpPr>
          <p:cNvPr id="9" name="Rectangle 8">
            <a:extLst>
              <a:ext uri="{FF2B5EF4-FFF2-40B4-BE49-F238E27FC236}">
                <a16:creationId xmlns:a16="http://schemas.microsoft.com/office/drawing/2014/main" id="{46B4BCB5-238B-424D-93F2-5D52EF3EB17D}"/>
              </a:ext>
            </a:extLst>
          </p:cNvPr>
          <p:cNvSpPr/>
          <p:nvPr/>
        </p:nvSpPr>
        <p:spPr>
          <a:xfrm>
            <a:off x="0" y="4771190"/>
            <a:ext cx="767261" cy="276999"/>
          </a:xfrm>
          <a:prstGeom prst="rect">
            <a:avLst/>
          </a:prstGeom>
        </p:spPr>
        <p:txBody>
          <a:bodyPr wrap="none">
            <a:spAutoFit/>
          </a:bodyPr>
          <a:lstStyle/>
          <a:p>
            <a:r>
              <a:rPr lang="en-GB" sz="1200" dirty="0">
                <a:solidFill>
                  <a:srgbClr val="0070C0"/>
                </a:solidFill>
              </a:rPr>
              <a:t>mf + glp1</a:t>
            </a:r>
          </a:p>
        </p:txBody>
      </p:sp>
      <p:sp>
        <p:nvSpPr>
          <p:cNvPr id="10" name="Rectangle 9">
            <a:extLst>
              <a:ext uri="{FF2B5EF4-FFF2-40B4-BE49-F238E27FC236}">
                <a16:creationId xmlns:a16="http://schemas.microsoft.com/office/drawing/2014/main" id="{DEEFAA6D-2162-41D0-85B7-D164BA300151}"/>
              </a:ext>
            </a:extLst>
          </p:cNvPr>
          <p:cNvSpPr/>
          <p:nvPr/>
        </p:nvSpPr>
        <p:spPr>
          <a:xfrm>
            <a:off x="0" y="5023492"/>
            <a:ext cx="642227" cy="276999"/>
          </a:xfrm>
          <a:prstGeom prst="rect">
            <a:avLst/>
          </a:prstGeom>
        </p:spPr>
        <p:txBody>
          <a:bodyPr wrap="none">
            <a:spAutoFit/>
          </a:bodyPr>
          <a:lstStyle/>
          <a:p>
            <a:r>
              <a:rPr lang="en-GB" sz="1200" dirty="0"/>
              <a:t>mf + </a:t>
            </a:r>
            <a:r>
              <a:rPr lang="en-GB" sz="1200" dirty="0" err="1"/>
              <a:t>su</a:t>
            </a:r>
            <a:endParaRPr lang="en-GB" sz="1200" dirty="0"/>
          </a:p>
        </p:txBody>
      </p:sp>
      <p:sp>
        <p:nvSpPr>
          <p:cNvPr id="11" name="Rectangle 10">
            <a:extLst>
              <a:ext uri="{FF2B5EF4-FFF2-40B4-BE49-F238E27FC236}">
                <a16:creationId xmlns:a16="http://schemas.microsoft.com/office/drawing/2014/main" id="{B1B0FE4D-5EAA-4589-9D04-E8D68021EDE4}"/>
              </a:ext>
            </a:extLst>
          </p:cNvPr>
          <p:cNvSpPr/>
          <p:nvPr/>
        </p:nvSpPr>
        <p:spPr>
          <a:xfrm>
            <a:off x="0" y="5205975"/>
            <a:ext cx="760849" cy="276999"/>
          </a:xfrm>
          <a:prstGeom prst="rect">
            <a:avLst/>
          </a:prstGeom>
        </p:spPr>
        <p:txBody>
          <a:bodyPr wrap="none">
            <a:spAutoFit/>
          </a:bodyPr>
          <a:lstStyle/>
          <a:p>
            <a:r>
              <a:rPr lang="en-GB" sz="1200" dirty="0">
                <a:solidFill>
                  <a:srgbClr val="00B050"/>
                </a:solidFill>
              </a:rPr>
              <a:t>mf + </a:t>
            </a:r>
            <a:r>
              <a:rPr lang="en-GB" sz="1200" dirty="0" err="1">
                <a:solidFill>
                  <a:srgbClr val="00B050"/>
                </a:solidFill>
              </a:rPr>
              <a:t>bIns</a:t>
            </a:r>
            <a:endParaRPr lang="en-GB" sz="1200" dirty="0">
              <a:solidFill>
                <a:srgbClr val="00B050"/>
              </a:solidFill>
            </a:endParaRPr>
          </a:p>
        </p:txBody>
      </p:sp>
      <p:sp>
        <p:nvSpPr>
          <p:cNvPr id="12" name="Rectangle 11">
            <a:extLst>
              <a:ext uri="{FF2B5EF4-FFF2-40B4-BE49-F238E27FC236}">
                <a16:creationId xmlns:a16="http://schemas.microsoft.com/office/drawing/2014/main" id="{55D4A205-ECFE-436C-BE43-26908045D0C2}"/>
              </a:ext>
            </a:extLst>
          </p:cNvPr>
          <p:cNvSpPr/>
          <p:nvPr/>
        </p:nvSpPr>
        <p:spPr>
          <a:xfrm rot="16200000">
            <a:off x="-1116044" y="1948767"/>
            <a:ext cx="2723631" cy="307777"/>
          </a:xfrm>
          <a:prstGeom prst="rect">
            <a:avLst/>
          </a:prstGeom>
        </p:spPr>
        <p:txBody>
          <a:bodyPr wrap="none">
            <a:spAutoFit/>
          </a:bodyPr>
          <a:lstStyle/>
          <a:p>
            <a:r>
              <a:rPr lang="en-GB" sz="1400" dirty="0"/>
              <a:t>last measured HbA1c at end year 4</a:t>
            </a:r>
          </a:p>
        </p:txBody>
      </p:sp>
      <p:sp>
        <p:nvSpPr>
          <p:cNvPr id="13" name="Rectangle 12">
            <a:extLst>
              <a:ext uri="{FF2B5EF4-FFF2-40B4-BE49-F238E27FC236}">
                <a16:creationId xmlns:a16="http://schemas.microsoft.com/office/drawing/2014/main" id="{7AB29A94-901A-4D08-9B1A-0DBC975B0D25}"/>
              </a:ext>
            </a:extLst>
          </p:cNvPr>
          <p:cNvSpPr/>
          <p:nvPr/>
        </p:nvSpPr>
        <p:spPr>
          <a:xfrm>
            <a:off x="4970714" y="6549453"/>
            <a:ext cx="2542491" cy="307777"/>
          </a:xfrm>
          <a:prstGeom prst="rect">
            <a:avLst/>
          </a:prstGeom>
          <a:solidFill>
            <a:schemeClr val="bg1"/>
          </a:solidFill>
        </p:spPr>
        <p:txBody>
          <a:bodyPr wrap="none">
            <a:spAutoFit/>
          </a:bodyPr>
          <a:lstStyle/>
          <a:p>
            <a:r>
              <a:rPr lang="en-GB" sz="1400" dirty="0"/>
              <a:t>last measured BMI at end year 4</a:t>
            </a:r>
          </a:p>
        </p:txBody>
      </p:sp>
      <p:sp>
        <p:nvSpPr>
          <p:cNvPr id="14" name="TextBox 13">
            <a:extLst>
              <a:ext uri="{FF2B5EF4-FFF2-40B4-BE49-F238E27FC236}">
                <a16:creationId xmlns:a16="http://schemas.microsoft.com/office/drawing/2014/main" id="{FF49D175-782A-4844-BCBB-83C1C76B1BAC}"/>
              </a:ext>
            </a:extLst>
          </p:cNvPr>
          <p:cNvSpPr txBox="1"/>
          <p:nvPr/>
        </p:nvSpPr>
        <p:spPr>
          <a:xfrm>
            <a:off x="115686" y="54813"/>
            <a:ext cx="11778602" cy="400110"/>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simple problem: which of 4 combinations most likely to reduce hba1c by 10mmol/</a:t>
            </a:r>
            <a:r>
              <a:rPr lang="en-GB" sz="2000" dirty="0" err="1">
                <a:latin typeface="Arial" panose="020B0604020202020204" pitchFamily="34" charset="0"/>
                <a:cs typeface="Arial" panose="020B0604020202020204" pitchFamily="34" charset="0"/>
              </a:rPr>
              <a:t>mol</a:t>
            </a:r>
            <a:r>
              <a:rPr lang="en-GB"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8749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2CE680-2BAD-4A2F-85B2-4D111F8347FC}"/>
              </a:ext>
            </a:extLst>
          </p:cNvPr>
          <p:cNvPicPr>
            <a:picLocks noChangeAspect="1"/>
          </p:cNvPicPr>
          <p:nvPr/>
        </p:nvPicPr>
        <p:blipFill>
          <a:blip r:embed="rId3"/>
          <a:stretch>
            <a:fillRect/>
          </a:stretch>
        </p:blipFill>
        <p:spPr>
          <a:xfrm>
            <a:off x="380850" y="590593"/>
            <a:ext cx="11430299" cy="6428182"/>
          </a:xfrm>
          <a:prstGeom prst="rect">
            <a:avLst/>
          </a:prstGeom>
        </p:spPr>
      </p:pic>
      <p:sp>
        <p:nvSpPr>
          <p:cNvPr id="3" name="TextBox 2">
            <a:extLst>
              <a:ext uri="{FF2B5EF4-FFF2-40B4-BE49-F238E27FC236}">
                <a16:creationId xmlns:a16="http://schemas.microsoft.com/office/drawing/2014/main" id="{B0066DAA-14FB-4702-B441-E71C6D042BE4}"/>
              </a:ext>
            </a:extLst>
          </p:cNvPr>
          <p:cNvSpPr txBox="1"/>
          <p:nvPr/>
        </p:nvSpPr>
        <p:spPr>
          <a:xfrm>
            <a:off x="115686" y="54813"/>
            <a:ext cx="11778602" cy="707886"/>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more complex problem: which of 16 combinations most likely to reduce hba1c to &lt;60mmol/</a:t>
            </a:r>
            <a:r>
              <a:rPr lang="en-GB" sz="2000" dirty="0" err="1">
                <a:latin typeface="Arial" panose="020B0604020202020204" pitchFamily="34" charset="0"/>
                <a:cs typeface="Arial" panose="020B0604020202020204" pitchFamily="34" charset="0"/>
              </a:rPr>
              <a:t>mol</a:t>
            </a:r>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without causing weight gain?</a:t>
            </a:r>
          </a:p>
        </p:txBody>
      </p:sp>
      <p:sp>
        <p:nvSpPr>
          <p:cNvPr id="4" name="Rectangle 3">
            <a:extLst>
              <a:ext uri="{FF2B5EF4-FFF2-40B4-BE49-F238E27FC236}">
                <a16:creationId xmlns:a16="http://schemas.microsoft.com/office/drawing/2014/main" id="{65DF0C2F-AF97-42C4-B639-421D892C6AF4}"/>
              </a:ext>
            </a:extLst>
          </p:cNvPr>
          <p:cNvSpPr/>
          <p:nvPr/>
        </p:nvSpPr>
        <p:spPr>
          <a:xfrm>
            <a:off x="4984891" y="6710998"/>
            <a:ext cx="2542491" cy="307777"/>
          </a:xfrm>
          <a:prstGeom prst="rect">
            <a:avLst/>
          </a:prstGeom>
          <a:solidFill>
            <a:schemeClr val="bg1"/>
          </a:solidFill>
        </p:spPr>
        <p:txBody>
          <a:bodyPr wrap="none">
            <a:spAutoFit/>
          </a:bodyPr>
          <a:lstStyle/>
          <a:p>
            <a:r>
              <a:rPr lang="en-GB" sz="1400" dirty="0"/>
              <a:t>last measured BMI at end year 4</a:t>
            </a:r>
          </a:p>
        </p:txBody>
      </p:sp>
      <p:sp>
        <p:nvSpPr>
          <p:cNvPr id="5" name="Rectangle 4">
            <a:extLst>
              <a:ext uri="{FF2B5EF4-FFF2-40B4-BE49-F238E27FC236}">
                <a16:creationId xmlns:a16="http://schemas.microsoft.com/office/drawing/2014/main" id="{B385BA26-4D0A-4A9C-B75D-9ADC0DB1BE54}"/>
              </a:ext>
            </a:extLst>
          </p:cNvPr>
          <p:cNvSpPr/>
          <p:nvPr/>
        </p:nvSpPr>
        <p:spPr>
          <a:xfrm rot="16200000">
            <a:off x="-912138" y="3111260"/>
            <a:ext cx="2723631" cy="307777"/>
          </a:xfrm>
          <a:prstGeom prst="rect">
            <a:avLst/>
          </a:prstGeom>
          <a:solidFill>
            <a:schemeClr val="bg1"/>
          </a:solidFill>
        </p:spPr>
        <p:txBody>
          <a:bodyPr wrap="none">
            <a:spAutoFit/>
          </a:bodyPr>
          <a:lstStyle/>
          <a:p>
            <a:r>
              <a:rPr lang="en-GB" sz="1400" dirty="0"/>
              <a:t>last measured HbA1c at end year 4</a:t>
            </a:r>
          </a:p>
        </p:txBody>
      </p:sp>
    </p:spTree>
    <p:extLst>
      <p:ext uri="{BB962C8B-B14F-4D97-AF65-F5344CB8AC3E}">
        <p14:creationId xmlns:p14="http://schemas.microsoft.com/office/powerpoint/2010/main" val="318322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F951E-3A57-49F0-B2E7-B18094A1AF22}"/>
              </a:ext>
            </a:extLst>
          </p:cNvPr>
          <p:cNvPicPr>
            <a:picLocks noChangeAspect="1"/>
          </p:cNvPicPr>
          <p:nvPr/>
        </p:nvPicPr>
        <p:blipFill>
          <a:blip r:embed="rId2"/>
          <a:stretch>
            <a:fillRect/>
          </a:stretch>
        </p:blipFill>
        <p:spPr>
          <a:xfrm>
            <a:off x="749046" y="734659"/>
            <a:ext cx="10537902" cy="5685238"/>
          </a:xfrm>
          <a:prstGeom prst="rect">
            <a:avLst/>
          </a:prstGeom>
        </p:spPr>
      </p:pic>
      <p:cxnSp>
        <p:nvCxnSpPr>
          <p:cNvPr id="4" name="Straight Arrow Connector 3">
            <a:extLst>
              <a:ext uri="{FF2B5EF4-FFF2-40B4-BE49-F238E27FC236}">
                <a16:creationId xmlns:a16="http://schemas.microsoft.com/office/drawing/2014/main" id="{6574F71C-924E-4BB2-94C7-275AD676CFD6}"/>
              </a:ext>
            </a:extLst>
          </p:cNvPr>
          <p:cNvCxnSpPr/>
          <p:nvPr/>
        </p:nvCxnSpPr>
        <p:spPr>
          <a:xfrm flipV="1">
            <a:off x="526021" y="712846"/>
            <a:ext cx="0" cy="57540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E3CCD66-D53A-4454-8E54-0D25A91EA4FF}"/>
              </a:ext>
            </a:extLst>
          </p:cNvPr>
          <p:cNvSpPr/>
          <p:nvPr/>
        </p:nvSpPr>
        <p:spPr>
          <a:xfrm rot="16200000">
            <a:off x="-2372905" y="3405194"/>
            <a:ext cx="5282215"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probability of HbA1c reduction &gt;10mmol/mol at 1y</a:t>
            </a:r>
            <a:endParaRPr lang="en-GB" dirty="0"/>
          </a:p>
        </p:txBody>
      </p:sp>
      <p:sp>
        <p:nvSpPr>
          <p:cNvPr id="8" name="Rectangle 7">
            <a:extLst>
              <a:ext uri="{FF2B5EF4-FFF2-40B4-BE49-F238E27FC236}">
                <a16:creationId xmlns:a16="http://schemas.microsoft.com/office/drawing/2014/main" id="{998E3B04-685E-4171-8066-F1D8757D76A4}"/>
              </a:ext>
            </a:extLst>
          </p:cNvPr>
          <p:cNvSpPr/>
          <p:nvPr/>
        </p:nvSpPr>
        <p:spPr>
          <a:xfrm>
            <a:off x="4800680" y="6354511"/>
            <a:ext cx="2672526"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drug combinations (400)</a:t>
            </a:r>
            <a:endParaRPr lang="en-GB" dirty="0"/>
          </a:p>
        </p:txBody>
      </p:sp>
      <p:sp>
        <p:nvSpPr>
          <p:cNvPr id="9" name="Rectangle 8">
            <a:extLst>
              <a:ext uri="{FF2B5EF4-FFF2-40B4-BE49-F238E27FC236}">
                <a16:creationId xmlns:a16="http://schemas.microsoft.com/office/drawing/2014/main" id="{A2372ECE-9FE5-41E4-AB0D-038ACFEC7304}"/>
              </a:ext>
            </a:extLst>
          </p:cNvPr>
          <p:cNvSpPr/>
          <p:nvPr/>
        </p:nvSpPr>
        <p:spPr>
          <a:xfrm>
            <a:off x="1094314" y="194823"/>
            <a:ext cx="9155070"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probability of HbA1c reduction &gt;10mmol/mol at 1y n = 1450 (initial HbA1c &gt;60mmol/mol)</a:t>
            </a:r>
            <a:endParaRPr lang="en-GB" dirty="0"/>
          </a:p>
        </p:txBody>
      </p:sp>
    </p:spTree>
    <p:extLst>
      <p:ext uri="{BB962C8B-B14F-4D97-AF65-F5344CB8AC3E}">
        <p14:creationId xmlns:p14="http://schemas.microsoft.com/office/powerpoint/2010/main" val="3524887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3D9709E-0F76-4815-8357-89698AF832D4}"/>
              </a:ext>
            </a:extLst>
          </p:cNvPr>
          <p:cNvGraphicFramePr>
            <a:graphicFrameLocks/>
          </p:cNvGraphicFramePr>
          <p:nvPr>
            <p:extLst>
              <p:ext uri="{D42A27DB-BD31-4B8C-83A1-F6EECF244321}">
                <p14:modId xmlns:p14="http://schemas.microsoft.com/office/powerpoint/2010/main" val="2629996033"/>
              </p:ext>
            </p:extLst>
          </p:nvPr>
        </p:nvGraphicFramePr>
        <p:xfrm>
          <a:off x="610961" y="212778"/>
          <a:ext cx="10970078" cy="4561114"/>
        </p:xfrm>
        <a:graphic>
          <a:graphicData uri="http://schemas.openxmlformats.org/drawingml/2006/chart">
            <c:chart xmlns:c="http://schemas.openxmlformats.org/drawingml/2006/chart" xmlns:r="http://schemas.openxmlformats.org/officeDocument/2006/relationships" r:id="rId2"/>
          </a:graphicData>
        </a:graphic>
      </p:graphicFrame>
      <p:sp>
        <p:nvSpPr>
          <p:cNvPr id="19" name="Rectangle 18">
            <a:extLst>
              <a:ext uri="{FF2B5EF4-FFF2-40B4-BE49-F238E27FC236}">
                <a16:creationId xmlns:a16="http://schemas.microsoft.com/office/drawing/2014/main" id="{7878C0C4-9616-4096-8793-7BA45705ADAF}"/>
              </a:ext>
            </a:extLst>
          </p:cNvPr>
          <p:cNvSpPr/>
          <p:nvPr/>
        </p:nvSpPr>
        <p:spPr>
          <a:xfrm>
            <a:off x="408487" y="4260112"/>
            <a:ext cx="11429094" cy="1411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5DCA3C1-8520-4A7E-99A5-B986EDF0179D}"/>
              </a:ext>
            </a:extLst>
          </p:cNvPr>
          <p:cNvSpPr/>
          <p:nvPr/>
        </p:nvSpPr>
        <p:spPr>
          <a:xfrm>
            <a:off x="1084521" y="5713218"/>
            <a:ext cx="404037" cy="404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415BA02-1D64-4EEC-858B-BE91C9DB24DD}"/>
              </a:ext>
            </a:extLst>
          </p:cNvPr>
          <p:cNvSpPr/>
          <p:nvPr/>
        </p:nvSpPr>
        <p:spPr>
          <a:xfrm>
            <a:off x="1084520" y="6244978"/>
            <a:ext cx="404037" cy="4040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B8CC1E2B-2908-4058-9363-0657C07C50A8}"/>
              </a:ext>
            </a:extLst>
          </p:cNvPr>
          <p:cNvSpPr/>
          <p:nvPr/>
        </p:nvSpPr>
        <p:spPr>
          <a:xfrm>
            <a:off x="1606224" y="5713218"/>
            <a:ext cx="7526419"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best combination to achieve HbA1c &lt;60mmol/</a:t>
            </a:r>
            <a:r>
              <a:rPr lang="en-GB" dirty="0" err="1">
                <a:latin typeface="Arial" panose="020B0604020202020204" pitchFamily="34" charset="0"/>
                <a:cs typeface="Arial" panose="020B0604020202020204" pitchFamily="34" charset="0"/>
              </a:rPr>
              <a:t>mol</a:t>
            </a:r>
            <a:r>
              <a:rPr lang="en-GB" dirty="0">
                <a:latin typeface="Arial" panose="020B0604020202020204" pitchFamily="34" charset="0"/>
                <a:cs typeface="Arial" panose="020B0604020202020204" pitchFamily="34" charset="0"/>
              </a:rPr>
              <a:t>, with reduction in BMI</a:t>
            </a:r>
          </a:p>
        </p:txBody>
      </p:sp>
      <p:sp>
        <p:nvSpPr>
          <p:cNvPr id="6" name="Rectangle 5">
            <a:extLst>
              <a:ext uri="{FF2B5EF4-FFF2-40B4-BE49-F238E27FC236}">
                <a16:creationId xmlns:a16="http://schemas.microsoft.com/office/drawing/2014/main" id="{DE0BCBEE-9C2E-4AE7-B56E-0F8555E6BA7F}"/>
              </a:ext>
            </a:extLst>
          </p:cNvPr>
          <p:cNvSpPr/>
          <p:nvPr/>
        </p:nvSpPr>
        <p:spPr>
          <a:xfrm>
            <a:off x="1606223" y="6244978"/>
            <a:ext cx="7526419"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best combination to achieve HbA1c &lt;60mmol/</a:t>
            </a:r>
            <a:r>
              <a:rPr lang="en-GB" dirty="0" err="1">
                <a:latin typeface="Arial" panose="020B0604020202020204" pitchFamily="34" charset="0"/>
                <a:cs typeface="Arial" panose="020B0604020202020204" pitchFamily="34" charset="0"/>
              </a:rPr>
              <a:t>mol</a:t>
            </a:r>
            <a:r>
              <a:rPr lang="en-GB" dirty="0">
                <a:latin typeface="Arial" panose="020B0604020202020204" pitchFamily="34" charset="0"/>
                <a:cs typeface="Arial" panose="020B0604020202020204" pitchFamily="34" charset="0"/>
              </a:rPr>
              <a:t>, with reduction in SBP</a:t>
            </a:r>
          </a:p>
        </p:txBody>
      </p:sp>
      <p:sp>
        <p:nvSpPr>
          <p:cNvPr id="7" name="Rectangle 6">
            <a:extLst>
              <a:ext uri="{FF2B5EF4-FFF2-40B4-BE49-F238E27FC236}">
                <a16:creationId xmlns:a16="http://schemas.microsoft.com/office/drawing/2014/main" id="{3A7241C8-98CF-4905-8AD1-A33A27A9CE07}"/>
              </a:ext>
            </a:extLst>
          </p:cNvPr>
          <p:cNvSpPr/>
          <p:nvPr/>
        </p:nvSpPr>
        <p:spPr>
          <a:xfrm rot="18900000">
            <a:off x="425525" y="4579208"/>
            <a:ext cx="1317990"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dpp4_glp1_mf</a:t>
            </a:r>
            <a:endParaRPr lang="en-GB" sz="1400" dirty="0"/>
          </a:p>
        </p:txBody>
      </p:sp>
      <p:sp>
        <p:nvSpPr>
          <p:cNvPr id="8" name="Rectangle 7">
            <a:extLst>
              <a:ext uri="{FF2B5EF4-FFF2-40B4-BE49-F238E27FC236}">
                <a16:creationId xmlns:a16="http://schemas.microsoft.com/office/drawing/2014/main" id="{266A8164-AFC6-42DA-B17F-6557F9BD00AD}"/>
              </a:ext>
            </a:extLst>
          </p:cNvPr>
          <p:cNvSpPr/>
          <p:nvPr/>
        </p:nvSpPr>
        <p:spPr>
          <a:xfrm rot="18900000">
            <a:off x="1677355" y="4424486"/>
            <a:ext cx="880369"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dpp4_mf</a:t>
            </a:r>
            <a:endParaRPr lang="en-GB" sz="1400" dirty="0"/>
          </a:p>
        </p:txBody>
      </p:sp>
      <p:sp>
        <p:nvSpPr>
          <p:cNvPr id="9" name="Rectangle 8">
            <a:extLst>
              <a:ext uri="{FF2B5EF4-FFF2-40B4-BE49-F238E27FC236}">
                <a16:creationId xmlns:a16="http://schemas.microsoft.com/office/drawing/2014/main" id="{5888CD88-C416-4B75-A2DD-A77B92C6273E}"/>
              </a:ext>
            </a:extLst>
          </p:cNvPr>
          <p:cNvSpPr/>
          <p:nvPr/>
        </p:nvSpPr>
        <p:spPr>
          <a:xfrm rot="18900000">
            <a:off x="2166333" y="4593377"/>
            <a:ext cx="1358064"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dpp4_mf_sglt2</a:t>
            </a:r>
            <a:endParaRPr lang="en-GB" sz="1400" dirty="0"/>
          </a:p>
        </p:txBody>
      </p:sp>
      <p:sp>
        <p:nvSpPr>
          <p:cNvPr id="10" name="Rectangle 9">
            <a:extLst>
              <a:ext uri="{FF2B5EF4-FFF2-40B4-BE49-F238E27FC236}">
                <a16:creationId xmlns:a16="http://schemas.microsoft.com/office/drawing/2014/main" id="{3B394AB8-F414-4345-99F4-FB7CE4E667C4}"/>
              </a:ext>
            </a:extLst>
          </p:cNvPr>
          <p:cNvSpPr/>
          <p:nvPr/>
        </p:nvSpPr>
        <p:spPr>
          <a:xfrm rot="18900000">
            <a:off x="3126520" y="4526501"/>
            <a:ext cx="1168910"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dpp4_mf_su</a:t>
            </a:r>
            <a:endParaRPr lang="en-GB" sz="1400" dirty="0"/>
          </a:p>
        </p:txBody>
      </p:sp>
      <p:sp>
        <p:nvSpPr>
          <p:cNvPr id="11" name="Rectangle 10">
            <a:extLst>
              <a:ext uri="{FF2B5EF4-FFF2-40B4-BE49-F238E27FC236}">
                <a16:creationId xmlns:a16="http://schemas.microsoft.com/office/drawing/2014/main" id="{07BE0875-9039-408A-AA36-F37BCC65B0FF}"/>
              </a:ext>
            </a:extLst>
          </p:cNvPr>
          <p:cNvSpPr/>
          <p:nvPr/>
        </p:nvSpPr>
        <p:spPr>
          <a:xfrm rot="18900000">
            <a:off x="4007920" y="4544070"/>
            <a:ext cx="1218603"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dpp4_mf_tzd</a:t>
            </a:r>
            <a:endParaRPr lang="en-GB" sz="1400" dirty="0"/>
          </a:p>
        </p:txBody>
      </p:sp>
      <p:sp>
        <p:nvSpPr>
          <p:cNvPr id="12" name="Rectangle 11">
            <a:extLst>
              <a:ext uri="{FF2B5EF4-FFF2-40B4-BE49-F238E27FC236}">
                <a16:creationId xmlns:a16="http://schemas.microsoft.com/office/drawing/2014/main" id="{A686F0B8-E73B-448C-A714-012FCA558A74}"/>
              </a:ext>
            </a:extLst>
          </p:cNvPr>
          <p:cNvSpPr/>
          <p:nvPr/>
        </p:nvSpPr>
        <p:spPr>
          <a:xfrm rot="18900000">
            <a:off x="5212635" y="4403517"/>
            <a:ext cx="821059"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glp1_mf</a:t>
            </a:r>
            <a:endParaRPr lang="en-GB" sz="1400" dirty="0"/>
          </a:p>
        </p:txBody>
      </p:sp>
      <p:sp>
        <p:nvSpPr>
          <p:cNvPr id="13" name="Rectangle 12">
            <a:extLst>
              <a:ext uri="{FF2B5EF4-FFF2-40B4-BE49-F238E27FC236}">
                <a16:creationId xmlns:a16="http://schemas.microsoft.com/office/drawing/2014/main" id="{EBF9AD2E-360B-475F-B5A6-B81A564E91AB}"/>
              </a:ext>
            </a:extLst>
          </p:cNvPr>
          <p:cNvSpPr/>
          <p:nvPr/>
        </p:nvSpPr>
        <p:spPr>
          <a:xfrm rot="18900000">
            <a:off x="5651821" y="4572407"/>
            <a:ext cx="1298753"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glp1_mf_sglt2</a:t>
            </a:r>
            <a:endParaRPr lang="en-GB" sz="1400" dirty="0"/>
          </a:p>
        </p:txBody>
      </p:sp>
      <p:sp>
        <p:nvSpPr>
          <p:cNvPr id="14" name="Rectangle 13">
            <a:extLst>
              <a:ext uri="{FF2B5EF4-FFF2-40B4-BE49-F238E27FC236}">
                <a16:creationId xmlns:a16="http://schemas.microsoft.com/office/drawing/2014/main" id="{DBC5D79A-204A-4F36-A927-2C477825C268}"/>
              </a:ext>
            </a:extLst>
          </p:cNvPr>
          <p:cNvSpPr/>
          <p:nvPr/>
        </p:nvSpPr>
        <p:spPr>
          <a:xfrm rot="18900000">
            <a:off x="6730888" y="4505531"/>
            <a:ext cx="1109599"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glp1_mf_su</a:t>
            </a:r>
            <a:endParaRPr lang="en-GB" sz="1400" dirty="0"/>
          </a:p>
        </p:txBody>
      </p:sp>
      <p:sp>
        <p:nvSpPr>
          <p:cNvPr id="15" name="Rectangle 14">
            <a:extLst>
              <a:ext uri="{FF2B5EF4-FFF2-40B4-BE49-F238E27FC236}">
                <a16:creationId xmlns:a16="http://schemas.microsoft.com/office/drawing/2014/main" id="{2BD1E3AC-27F7-484F-B638-8C75A94380AF}"/>
              </a:ext>
            </a:extLst>
          </p:cNvPr>
          <p:cNvSpPr/>
          <p:nvPr/>
        </p:nvSpPr>
        <p:spPr>
          <a:xfrm rot="18900000">
            <a:off x="8159916" y="4248794"/>
            <a:ext cx="383438"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mf</a:t>
            </a:r>
            <a:endParaRPr lang="en-GB" sz="1400" dirty="0"/>
          </a:p>
        </p:txBody>
      </p:sp>
      <p:sp>
        <p:nvSpPr>
          <p:cNvPr id="16" name="Rectangle 15">
            <a:extLst>
              <a:ext uri="{FF2B5EF4-FFF2-40B4-BE49-F238E27FC236}">
                <a16:creationId xmlns:a16="http://schemas.microsoft.com/office/drawing/2014/main" id="{E835B585-9D19-478F-915E-553BF10E78AA}"/>
              </a:ext>
            </a:extLst>
          </p:cNvPr>
          <p:cNvSpPr/>
          <p:nvPr/>
        </p:nvSpPr>
        <p:spPr>
          <a:xfrm rot="18900000">
            <a:off x="8673620" y="4417685"/>
            <a:ext cx="861133"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mf_sglt2</a:t>
            </a:r>
            <a:endParaRPr lang="en-GB" sz="1400" dirty="0"/>
          </a:p>
        </p:txBody>
      </p:sp>
      <p:sp>
        <p:nvSpPr>
          <p:cNvPr id="17" name="Rectangle 16">
            <a:extLst>
              <a:ext uri="{FF2B5EF4-FFF2-40B4-BE49-F238E27FC236}">
                <a16:creationId xmlns:a16="http://schemas.microsoft.com/office/drawing/2014/main" id="{19DCD438-77B7-483E-9725-97CEC04CBEF3}"/>
              </a:ext>
            </a:extLst>
          </p:cNvPr>
          <p:cNvSpPr/>
          <p:nvPr/>
        </p:nvSpPr>
        <p:spPr>
          <a:xfrm rot="18900000">
            <a:off x="9273045" y="4519700"/>
            <a:ext cx="1149674"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mf_sglt2_su</a:t>
            </a:r>
            <a:endParaRPr lang="en-GB" sz="1400" dirty="0"/>
          </a:p>
        </p:txBody>
      </p:sp>
      <p:sp>
        <p:nvSpPr>
          <p:cNvPr id="18" name="Rectangle 17">
            <a:extLst>
              <a:ext uri="{FF2B5EF4-FFF2-40B4-BE49-F238E27FC236}">
                <a16:creationId xmlns:a16="http://schemas.microsoft.com/office/drawing/2014/main" id="{7E427A42-CA5F-49E7-B513-9AB5392EEE54}"/>
              </a:ext>
            </a:extLst>
          </p:cNvPr>
          <p:cNvSpPr/>
          <p:nvPr/>
        </p:nvSpPr>
        <p:spPr>
          <a:xfrm rot="18900000">
            <a:off x="10494610" y="4350809"/>
            <a:ext cx="671979" cy="307777"/>
          </a:xfrm>
          <a:prstGeom prst="rect">
            <a:avLst/>
          </a:prstGeom>
        </p:spPr>
        <p:txBody>
          <a:bodyPr wrap="none">
            <a:spAutoFit/>
          </a:bodyPr>
          <a:lstStyle/>
          <a:p>
            <a:r>
              <a:rPr lang="en-GB" sz="1400" dirty="0" err="1">
                <a:latin typeface="Arial" panose="020B0604020202020204" pitchFamily="34" charset="0"/>
                <a:cs typeface="Arial" panose="020B0604020202020204" pitchFamily="34" charset="0"/>
              </a:rPr>
              <a:t>mf_su</a:t>
            </a:r>
            <a:endParaRPr lang="en-GB" sz="1400" dirty="0"/>
          </a:p>
        </p:txBody>
      </p:sp>
    </p:spTree>
    <p:extLst>
      <p:ext uri="{BB962C8B-B14F-4D97-AF65-F5344CB8AC3E}">
        <p14:creationId xmlns:p14="http://schemas.microsoft.com/office/powerpoint/2010/main" val="3569067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FB29E-B897-4BB1-8825-3CCE0A3531C1}"/>
              </a:ext>
            </a:extLst>
          </p:cNvPr>
          <p:cNvSpPr txBox="1"/>
          <p:nvPr/>
        </p:nvSpPr>
        <p:spPr>
          <a:xfrm>
            <a:off x="264542" y="638356"/>
            <a:ext cx="8051320"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regressor</a:t>
            </a:r>
          </a:p>
        </p:txBody>
      </p:sp>
      <p:sp>
        <p:nvSpPr>
          <p:cNvPr id="4" name="Rectangle 3">
            <a:extLst>
              <a:ext uri="{FF2B5EF4-FFF2-40B4-BE49-F238E27FC236}">
                <a16:creationId xmlns:a16="http://schemas.microsoft.com/office/drawing/2014/main" id="{2525AD2E-76F3-46A4-8E7E-E1B3DCBF59F1}"/>
              </a:ext>
            </a:extLst>
          </p:cNvPr>
          <p:cNvSpPr/>
          <p:nvPr/>
        </p:nvSpPr>
        <p:spPr>
          <a:xfrm>
            <a:off x="0" y="1580960"/>
            <a:ext cx="11887200" cy="1200329"/>
          </a:xfrm>
          <a:prstGeom prst="rect">
            <a:avLst/>
          </a:prstGeom>
        </p:spPr>
        <p:txBody>
          <a:bodyPr wrap="square">
            <a:spAutoFit/>
          </a:bodyPr>
          <a:lstStyle/>
          <a:p>
            <a:pPr lvl="1">
              <a:spcBef>
                <a:spcPts val="2400"/>
              </a:spcBef>
            </a:pPr>
            <a:r>
              <a:rPr lang="en-GB" sz="2600" dirty="0">
                <a:latin typeface="Arial" panose="020B0604020202020204" pitchFamily="34" charset="0"/>
                <a:cs typeface="Arial" panose="020B0604020202020204" pitchFamily="34" charset="0"/>
              </a:rPr>
              <a:t>remove sigmoid activating function from final layer</a:t>
            </a:r>
          </a:p>
          <a:p>
            <a:pPr lvl="1">
              <a:spcBef>
                <a:spcPts val="2400"/>
              </a:spcBef>
            </a:pPr>
            <a:r>
              <a:rPr lang="en-GB" sz="2600" dirty="0">
                <a:latin typeface="Arial" panose="020B0604020202020204" pitchFamily="34" charset="0"/>
                <a:cs typeface="Arial" panose="020B0604020202020204" pitchFamily="34" charset="0"/>
              </a:rPr>
              <a:t>-&gt; returns value that can be mapped to predicted outcome value (</a:t>
            </a:r>
            <a:r>
              <a:rPr lang="en-GB" sz="2600" dirty="0" err="1">
                <a:latin typeface="Arial" panose="020B0604020202020204" pitchFamily="34" charset="0"/>
                <a:cs typeface="Arial" panose="020B0604020202020204" pitchFamily="34" charset="0"/>
              </a:rPr>
              <a:t>eg</a:t>
            </a:r>
            <a:r>
              <a:rPr lang="en-GB" sz="2600" dirty="0">
                <a:latin typeface="Arial" panose="020B0604020202020204" pitchFamily="34" charset="0"/>
                <a:cs typeface="Arial" panose="020B0604020202020204" pitchFamily="34" charset="0"/>
              </a:rPr>
              <a:t> HbA1c)</a:t>
            </a:r>
          </a:p>
        </p:txBody>
      </p:sp>
    </p:spTree>
    <p:extLst>
      <p:ext uri="{BB962C8B-B14F-4D97-AF65-F5344CB8AC3E}">
        <p14:creationId xmlns:p14="http://schemas.microsoft.com/office/powerpoint/2010/main" val="257278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497684BC-2867-4D73-9955-C09CF1492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74320"/>
            <a:ext cx="10515600" cy="6583680"/>
          </a:xfrm>
          <a:prstGeom prst="rect">
            <a:avLst/>
          </a:prstGeom>
        </p:spPr>
      </p:pic>
      <p:sp>
        <p:nvSpPr>
          <p:cNvPr id="4" name="TextBox 3">
            <a:extLst>
              <a:ext uri="{FF2B5EF4-FFF2-40B4-BE49-F238E27FC236}">
                <a16:creationId xmlns:a16="http://schemas.microsoft.com/office/drawing/2014/main" id="{C300B842-4F34-4A6E-8BB5-341CB1ACFF16}"/>
              </a:ext>
            </a:extLst>
          </p:cNvPr>
          <p:cNvSpPr txBox="1"/>
          <p:nvPr/>
        </p:nvSpPr>
        <p:spPr>
          <a:xfrm>
            <a:off x="448572" y="5147096"/>
            <a:ext cx="4848046" cy="954107"/>
          </a:xfrm>
          <a:prstGeom prst="rect">
            <a:avLst/>
          </a:prstGeom>
          <a:noFill/>
        </p:spPr>
        <p:txBody>
          <a:bodyPr wrap="square" rtlCol="0">
            <a:spAutoFit/>
          </a:bodyPr>
          <a:lstStyle/>
          <a:p>
            <a:r>
              <a:rPr lang="en-GB" sz="2800" dirty="0">
                <a:latin typeface="Arial" panose="020B0604020202020204" pitchFamily="34" charset="0"/>
                <a:cs typeface="Arial" panose="020B0604020202020204" pitchFamily="34" charset="0"/>
              </a:rPr>
              <a:t>schematic of RNN/LSTM based regressor</a:t>
            </a:r>
          </a:p>
        </p:txBody>
      </p:sp>
      <p:sp>
        <p:nvSpPr>
          <p:cNvPr id="6" name="Rectangle 5">
            <a:extLst>
              <a:ext uri="{FF2B5EF4-FFF2-40B4-BE49-F238E27FC236}">
                <a16:creationId xmlns:a16="http://schemas.microsoft.com/office/drawing/2014/main" id="{F02A68FE-14E9-4578-A907-3A1351472066}"/>
              </a:ext>
            </a:extLst>
          </p:cNvPr>
          <p:cNvSpPr/>
          <p:nvPr/>
        </p:nvSpPr>
        <p:spPr>
          <a:xfrm>
            <a:off x="9219062" y="2976839"/>
            <a:ext cx="1487606" cy="1608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1B8CE93-AA75-4C56-A2A4-9AB4C5B34701}"/>
              </a:ext>
            </a:extLst>
          </p:cNvPr>
          <p:cNvSpPr txBox="1"/>
          <p:nvPr/>
        </p:nvSpPr>
        <p:spPr>
          <a:xfrm>
            <a:off x="9362363" y="3104495"/>
            <a:ext cx="1487606" cy="923330"/>
          </a:xfrm>
          <a:prstGeom prst="rect">
            <a:avLst/>
          </a:prstGeom>
          <a:noFill/>
          <a:ln w="12700">
            <a:solidFill>
              <a:schemeClr val="tx1"/>
            </a:solidFill>
          </a:ln>
        </p:spPr>
        <p:txBody>
          <a:bodyPr wrap="square" rtlCol="0">
            <a:spAutoFit/>
          </a:bodyPr>
          <a:lstStyle/>
          <a:p>
            <a:pPr algn="ctr"/>
            <a:r>
              <a:rPr lang="en-GB" dirty="0"/>
              <a:t>auxiliary output</a:t>
            </a:r>
          </a:p>
          <a:p>
            <a:pPr algn="ctr"/>
            <a:r>
              <a:rPr lang="en-GB" dirty="0"/>
              <a:t>(value)</a:t>
            </a:r>
          </a:p>
        </p:txBody>
      </p:sp>
      <p:sp>
        <p:nvSpPr>
          <p:cNvPr id="8" name="Rectangle 7">
            <a:extLst>
              <a:ext uri="{FF2B5EF4-FFF2-40B4-BE49-F238E27FC236}">
                <a16:creationId xmlns:a16="http://schemas.microsoft.com/office/drawing/2014/main" id="{30B861F1-FAE1-4582-ABDE-F5728ACA740E}"/>
              </a:ext>
            </a:extLst>
          </p:cNvPr>
          <p:cNvSpPr/>
          <p:nvPr/>
        </p:nvSpPr>
        <p:spPr>
          <a:xfrm>
            <a:off x="5631975" y="5069045"/>
            <a:ext cx="1487606" cy="1096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2F80863-422F-4258-B66A-F94A6A5D573B}"/>
              </a:ext>
            </a:extLst>
          </p:cNvPr>
          <p:cNvSpPr txBox="1"/>
          <p:nvPr/>
        </p:nvSpPr>
        <p:spPr>
          <a:xfrm>
            <a:off x="5631975" y="5147096"/>
            <a:ext cx="1487606" cy="646331"/>
          </a:xfrm>
          <a:prstGeom prst="rect">
            <a:avLst/>
          </a:prstGeom>
          <a:noFill/>
          <a:ln w="12700">
            <a:solidFill>
              <a:schemeClr val="tx1"/>
            </a:solidFill>
          </a:ln>
        </p:spPr>
        <p:txBody>
          <a:bodyPr wrap="square" rtlCol="0">
            <a:spAutoFit/>
          </a:bodyPr>
          <a:lstStyle/>
          <a:p>
            <a:pPr algn="ctr"/>
            <a:r>
              <a:rPr lang="en-GB" dirty="0"/>
              <a:t>main output</a:t>
            </a:r>
          </a:p>
          <a:p>
            <a:pPr algn="ctr"/>
            <a:r>
              <a:rPr lang="en-GB" dirty="0"/>
              <a:t>(value)</a:t>
            </a:r>
          </a:p>
        </p:txBody>
      </p:sp>
    </p:spTree>
    <p:extLst>
      <p:ext uri="{BB962C8B-B14F-4D97-AF65-F5344CB8AC3E}">
        <p14:creationId xmlns:p14="http://schemas.microsoft.com/office/powerpoint/2010/main" val="216005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E278AA6-4672-4B89-ABA5-6A3C47774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548" y="372698"/>
            <a:ext cx="7882498" cy="5911874"/>
          </a:xfrm>
          <a:prstGeom prst="rect">
            <a:avLst/>
          </a:prstGeom>
        </p:spPr>
      </p:pic>
      <p:sp>
        <p:nvSpPr>
          <p:cNvPr id="9" name="TextBox 8">
            <a:extLst>
              <a:ext uri="{FF2B5EF4-FFF2-40B4-BE49-F238E27FC236}">
                <a16:creationId xmlns:a16="http://schemas.microsoft.com/office/drawing/2014/main" id="{0436FC62-D3CA-471A-B651-9BC6CEB79E5C}"/>
              </a:ext>
            </a:extLst>
          </p:cNvPr>
          <p:cNvSpPr txBox="1"/>
          <p:nvPr/>
        </p:nvSpPr>
        <p:spPr>
          <a:xfrm>
            <a:off x="115685" y="123053"/>
            <a:ext cx="11935287" cy="461665"/>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model as regressor – prediction of HbA1c at 12 months vs actual</a:t>
            </a:r>
          </a:p>
        </p:txBody>
      </p:sp>
      <p:sp>
        <p:nvSpPr>
          <p:cNvPr id="2" name="Rectangle 1">
            <a:extLst>
              <a:ext uri="{FF2B5EF4-FFF2-40B4-BE49-F238E27FC236}">
                <a16:creationId xmlns:a16="http://schemas.microsoft.com/office/drawing/2014/main" id="{67A244DB-3920-4036-9B10-78624F867F7F}"/>
              </a:ext>
            </a:extLst>
          </p:cNvPr>
          <p:cNvSpPr/>
          <p:nvPr/>
        </p:nvSpPr>
        <p:spPr>
          <a:xfrm rot="16200000">
            <a:off x="3028751" y="4432099"/>
            <a:ext cx="2204926" cy="369332"/>
          </a:xfrm>
          <a:prstGeom prst="rect">
            <a:avLst/>
          </a:prstGeom>
        </p:spPr>
        <p:txBody>
          <a:bodyPr wrap="square">
            <a:spAutoFit/>
          </a:bodyPr>
          <a:lstStyle/>
          <a:p>
            <a:r>
              <a:rPr lang="en-GB" dirty="0">
                <a:latin typeface="Arial" panose="020B0604020202020204" pitchFamily="34" charset="0"/>
                <a:cs typeface="Arial" panose="020B0604020202020204" pitchFamily="34" charset="0"/>
              </a:rPr>
              <a:t>predicted HbA1c</a:t>
            </a:r>
            <a:endParaRPr lang="en-GB" dirty="0"/>
          </a:p>
        </p:txBody>
      </p:sp>
      <p:sp>
        <p:nvSpPr>
          <p:cNvPr id="5" name="Rectangle 4">
            <a:extLst>
              <a:ext uri="{FF2B5EF4-FFF2-40B4-BE49-F238E27FC236}">
                <a16:creationId xmlns:a16="http://schemas.microsoft.com/office/drawing/2014/main" id="{84B1C022-C0AC-4EF3-8B85-F9ACF644EF79}"/>
              </a:ext>
            </a:extLst>
          </p:cNvPr>
          <p:cNvSpPr/>
          <p:nvPr/>
        </p:nvSpPr>
        <p:spPr>
          <a:xfrm>
            <a:off x="4801421" y="6099906"/>
            <a:ext cx="4396974" cy="369332"/>
          </a:xfrm>
          <a:prstGeom prst="rect">
            <a:avLst/>
          </a:prstGeom>
        </p:spPr>
        <p:txBody>
          <a:bodyPr wrap="square">
            <a:spAutoFit/>
          </a:bodyPr>
          <a:lstStyle/>
          <a:p>
            <a:r>
              <a:rPr lang="en-GB" dirty="0">
                <a:latin typeface="Arial" panose="020B0604020202020204" pitchFamily="34" charset="0"/>
                <a:cs typeface="Arial" panose="020B0604020202020204" pitchFamily="34" charset="0"/>
              </a:rPr>
              <a:t>observed HbA1c</a:t>
            </a:r>
          </a:p>
        </p:txBody>
      </p:sp>
      <p:sp>
        <p:nvSpPr>
          <p:cNvPr id="3" name="Rectangle 2">
            <a:extLst>
              <a:ext uri="{FF2B5EF4-FFF2-40B4-BE49-F238E27FC236}">
                <a16:creationId xmlns:a16="http://schemas.microsoft.com/office/drawing/2014/main" id="{04F7C041-B3C9-43CB-9B1E-F1F5F42C748E}"/>
              </a:ext>
            </a:extLst>
          </p:cNvPr>
          <p:cNvSpPr/>
          <p:nvPr/>
        </p:nvSpPr>
        <p:spPr>
          <a:xfrm>
            <a:off x="9481029" y="3667415"/>
            <a:ext cx="859531"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r</a:t>
            </a:r>
            <a:r>
              <a:rPr lang="en-GB" baseline="30000" dirty="0">
                <a:latin typeface="Arial" panose="020B0604020202020204" pitchFamily="34" charset="0"/>
                <a:cs typeface="Arial" panose="020B0604020202020204" pitchFamily="34" charset="0"/>
              </a:rPr>
              <a:t>2</a:t>
            </a:r>
            <a:r>
              <a:rPr lang="en-GB" dirty="0">
                <a:latin typeface="Arial" panose="020B0604020202020204" pitchFamily="34" charset="0"/>
                <a:cs typeface="Arial" panose="020B0604020202020204" pitchFamily="34" charset="0"/>
              </a:rPr>
              <a:t> 0.66</a:t>
            </a:r>
            <a:endParaRPr lang="en-GB" dirty="0"/>
          </a:p>
        </p:txBody>
      </p:sp>
    </p:spTree>
    <p:extLst>
      <p:ext uri="{BB962C8B-B14F-4D97-AF65-F5344CB8AC3E}">
        <p14:creationId xmlns:p14="http://schemas.microsoft.com/office/powerpoint/2010/main" val="2229974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02A17E3B-5DFA-4790-A920-218F2BC59F61}"/>
              </a:ext>
            </a:extLst>
          </p:cNvPr>
          <p:cNvSpPr txBox="1"/>
          <p:nvPr/>
        </p:nvSpPr>
        <p:spPr>
          <a:xfrm>
            <a:off x="115685" y="123053"/>
            <a:ext cx="11935287" cy="461665"/>
          </a:xfrm>
          <a:prstGeom prst="rect">
            <a:avLst/>
          </a:prstGeom>
          <a:noFill/>
        </p:spPr>
        <p:txBody>
          <a:bodyPr wrap="square" rtlCol="0">
            <a:spAutoFit/>
          </a:bodyPr>
          <a:lstStyle/>
          <a:p>
            <a:r>
              <a:rPr lang="en-GB" sz="2400" dirty="0">
                <a:latin typeface="Arial" panose="020B0604020202020204" pitchFamily="34" charset="0"/>
                <a:cs typeface="Arial" panose="020B0604020202020204" pitchFamily="34" charset="0"/>
              </a:rPr>
              <a:t>representation of predicted drug effects</a:t>
            </a:r>
          </a:p>
        </p:txBody>
      </p:sp>
      <p:pic>
        <p:nvPicPr>
          <p:cNvPr id="37" name="Picture 36">
            <a:extLst>
              <a:ext uri="{FF2B5EF4-FFF2-40B4-BE49-F238E27FC236}">
                <a16:creationId xmlns:a16="http://schemas.microsoft.com/office/drawing/2014/main" id="{FE9E56DE-C63D-4C29-AF82-84065E3812BE}"/>
              </a:ext>
            </a:extLst>
          </p:cNvPr>
          <p:cNvPicPr>
            <a:picLocks noChangeAspect="1"/>
          </p:cNvPicPr>
          <p:nvPr/>
        </p:nvPicPr>
        <p:blipFill>
          <a:blip r:embed="rId2"/>
          <a:stretch>
            <a:fillRect/>
          </a:stretch>
        </p:blipFill>
        <p:spPr>
          <a:xfrm>
            <a:off x="653000" y="707500"/>
            <a:ext cx="10885999" cy="5443000"/>
          </a:xfrm>
          <a:prstGeom prst="rect">
            <a:avLst/>
          </a:prstGeom>
        </p:spPr>
      </p:pic>
      <p:sp>
        <p:nvSpPr>
          <p:cNvPr id="4" name="Rectangle 3">
            <a:extLst>
              <a:ext uri="{FF2B5EF4-FFF2-40B4-BE49-F238E27FC236}">
                <a16:creationId xmlns:a16="http://schemas.microsoft.com/office/drawing/2014/main" id="{32DFDDA7-2705-4BDC-95DD-D16114376484}"/>
              </a:ext>
            </a:extLst>
          </p:cNvPr>
          <p:cNvSpPr/>
          <p:nvPr/>
        </p:nvSpPr>
        <p:spPr>
          <a:xfrm>
            <a:off x="4243859" y="5903950"/>
            <a:ext cx="4396974" cy="369332"/>
          </a:xfrm>
          <a:prstGeom prst="rect">
            <a:avLst/>
          </a:prstGeom>
          <a:solidFill>
            <a:schemeClr val="bg1"/>
          </a:solidFill>
        </p:spPr>
        <p:txBody>
          <a:bodyPr wrap="square">
            <a:spAutoFit/>
          </a:bodyPr>
          <a:lstStyle/>
          <a:p>
            <a:r>
              <a:rPr lang="en-GB" dirty="0">
                <a:latin typeface="Arial" panose="020B0604020202020204" pitchFamily="34" charset="0"/>
                <a:cs typeface="Arial" panose="020B0604020202020204" pitchFamily="34" charset="0"/>
              </a:rPr>
              <a:t>comparator (baseline) drug combination</a:t>
            </a:r>
          </a:p>
        </p:txBody>
      </p:sp>
      <p:sp>
        <p:nvSpPr>
          <p:cNvPr id="5" name="Rectangle 4">
            <a:extLst>
              <a:ext uri="{FF2B5EF4-FFF2-40B4-BE49-F238E27FC236}">
                <a16:creationId xmlns:a16="http://schemas.microsoft.com/office/drawing/2014/main" id="{91445E71-B3B8-4E18-BF58-2362E255A005}"/>
              </a:ext>
            </a:extLst>
          </p:cNvPr>
          <p:cNvSpPr/>
          <p:nvPr/>
        </p:nvSpPr>
        <p:spPr>
          <a:xfrm rot="16200000">
            <a:off x="-1545487" y="3123579"/>
            <a:ext cx="4396974" cy="369332"/>
          </a:xfrm>
          <a:prstGeom prst="rect">
            <a:avLst/>
          </a:prstGeom>
          <a:solidFill>
            <a:schemeClr val="bg1"/>
          </a:solidFill>
        </p:spPr>
        <p:txBody>
          <a:bodyPr wrap="square">
            <a:spAutoFit/>
          </a:bodyPr>
          <a:lstStyle/>
          <a:p>
            <a:r>
              <a:rPr lang="en-GB" dirty="0">
                <a:latin typeface="Arial" panose="020B0604020202020204" pitchFamily="34" charset="0"/>
                <a:cs typeface="Arial" panose="020B0604020202020204" pitchFamily="34" charset="0"/>
              </a:rPr>
              <a:t>predicted hba1c multiple possible drugs</a:t>
            </a:r>
          </a:p>
        </p:txBody>
      </p:sp>
    </p:spTree>
    <p:extLst>
      <p:ext uri="{BB962C8B-B14F-4D97-AF65-F5344CB8AC3E}">
        <p14:creationId xmlns:p14="http://schemas.microsoft.com/office/powerpoint/2010/main" val="3589269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2F23536-B337-4A7E-915E-109B15145CC7}"/>
              </a:ext>
            </a:extLst>
          </p:cNvPr>
          <p:cNvSpPr txBox="1"/>
          <p:nvPr/>
        </p:nvSpPr>
        <p:spPr>
          <a:xfrm>
            <a:off x="411845" y="1343179"/>
            <a:ext cx="9011933" cy="1131848"/>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classifier – AUC (modelling actual drug therapy) 0.75 – 0.85</a:t>
            </a:r>
          </a:p>
          <a:p>
            <a:pPr>
              <a:lnSpc>
                <a:spcPct val="150000"/>
              </a:lnSpc>
            </a:pPr>
            <a:r>
              <a:rPr lang="en-GB" sz="2400" dirty="0">
                <a:latin typeface="Arial" panose="020B0604020202020204" pitchFamily="34" charset="0"/>
                <a:cs typeface="Arial" panose="020B0604020202020204" pitchFamily="34" charset="0"/>
              </a:rPr>
              <a:t>regressor – r</a:t>
            </a:r>
            <a:r>
              <a:rPr lang="en-GB" sz="2400" baseline="30000" dirty="0">
                <a:latin typeface="Arial" panose="020B0604020202020204" pitchFamily="34" charset="0"/>
                <a:cs typeface="Arial" panose="020B0604020202020204" pitchFamily="34" charset="0"/>
              </a:rPr>
              <a:t>2</a:t>
            </a:r>
            <a:r>
              <a:rPr lang="en-GB" sz="2400" dirty="0">
                <a:latin typeface="Arial" panose="020B0604020202020204" pitchFamily="34" charset="0"/>
                <a:cs typeface="Arial" panose="020B0604020202020204" pitchFamily="34" charset="0"/>
              </a:rPr>
              <a:t> ~0.65</a:t>
            </a:r>
          </a:p>
        </p:txBody>
      </p:sp>
      <p:sp>
        <p:nvSpPr>
          <p:cNvPr id="5" name="TextBox 4">
            <a:extLst>
              <a:ext uri="{FF2B5EF4-FFF2-40B4-BE49-F238E27FC236}">
                <a16:creationId xmlns:a16="http://schemas.microsoft.com/office/drawing/2014/main" id="{5C65C9D7-17FB-4391-AFD1-2AC08F8681AA}"/>
              </a:ext>
            </a:extLst>
          </p:cNvPr>
          <p:cNvSpPr txBox="1"/>
          <p:nvPr/>
        </p:nvSpPr>
        <p:spPr>
          <a:xfrm>
            <a:off x="411846" y="443898"/>
            <a:ext cx="11077535"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current performance</a:t>
            </a:r>
          </a:p>
        </p:txBody>
      </p:sp>
      <p:sp>
        <p:nvSpPr>
          <p:cNvPr id="6" name="TextBox 5">
            <a:extLst>
              <a:ext uri="{FF2B5EF4-FFF2-40B4-BE49-F238E27FC236}">
                <a16:creationId xmlns:a16="http://schemas.microsoft.com/office/drawing/2014/main" id="{2BF5239B-22ED-4038-8AC6-F6D01FB5B25E}"/>
              </a:ext>
            </a:extLst>
          </p:cNvPr>
          <p:cNvSpPr txBox="1"/>
          <p:nvPr/>
        </p:nvSpPr>
        <p:spPr>
          <a:xfrm>
            <a:off x="411846" y="3152001"/>
            <a:ext cx="11077535"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ongoing work</a:t>
            </a:r>
          </a:p>
        </p:txBody>
      </p:sp>
      <p:sp>
        <p:nvSpPr>
          <p:cNvPr id="7" name="TextBox 6">
            <a:extLst>
              <a:ext uri="{FF2B5EF4-FFF2-40B4-BE49-F238E27FC236}">
                <a16:creationId xmlns:a16="http://schemas.microsoft.com/office/drawing/2014/main" id="{47DEC7E9-ECE5-4FA3-A8BD-569E39A70207}"/>
              </a:ext>
            </a:extLst>
          </p:cNvPr>
          <p:cNvSpPr txBox="1"/>
          <p:nvPr/>
        </p:nvSpPr>
        <p:spPr>
          <a:xfrm>
            <a:off x="411845" y="3931705"/>
            <a:ext cx="9864919" cy="1685846"/>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optimise neural network / layers used (LSTM vs convolutional etc)</a:t>
            </a:r>
          </a:p>
          <a:p>
            <a:pPr>
              <a:lnSpc>
                <a:spcPct val="150000"/>
              </a:lnSpc>
            </a:pPr>
            <a:r>
              <a:rPr lang="en-GB" sz="2400" dirty="0">
                <a:latin typeface="Arial" panose="020B0604020202020204" pitchFamily="34" charset="0"/>
                <a:cs typeface="Arial" panose="020B0604020202020204" pitchFamily="34" charset="0"/>
              </a:rPr>
              <a:t>explore alternative techniques (</a:t>
            </a:r>
            <a:r>
              <a:rPr lang="nn-NO" sz="2400" dirty="0">
                <a:latin typeface="Arial" panose="020B0604020202020204" pitchFamily="34" charset="0"/>
                <a:cs typeface="Arial" panose="020B0604020202020204" pitchFamily="34" charset="0"/>
              </a:rPr>
              <a:t>Gokhale/Tino baysian inference approach etc</a:t>
            </a:r>
            <a:r>
              <a:rPr lang="en-GB"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64790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2F23536-B337-4A7E-915E-109B15145CC7}"/>
              </a:ext>
            </a:extLst>
          </p:cNvPr>
          <p:cNvSpPr txBox="1"/>
          <p:nvPr/>
        </p:nvSpPr>
        <p:spPr>
          <a:xfrm>
            <a:off x="411846" y="1343179"/>
            <a:ext cx="4603706" cy="3901837"/>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imbalanced classes</a:t>
            </a:r>
          </a:p>
          <a:p>
            <a:pPr>
              <a:lnSpc>
                <a:spcPct val="150000"/>
              </a:lnSpc>
            </a:pPr>
            <a:r>
              <a:rPr lang="en-GB" sz="2400" dirty="0">
                <a:latin typeface="Arial" panose="020B0604020202020204" pitchFamily="34" charset="0"/>
                <a:cs typeface="Arial" panose="020B0604020202020204" pitchFamily="34" charset="0"/>
              </a:rPr>
              <a:t>stochastic variation</a:t>
            </a:r>
          </a:p>
          <a:p>
            <a:pPr>
              <a:lnSpc>
                <a:spcPct val="150000"/>
              </a:lnSpc>
            </a:pPr>
            <a:r>
              <a:rPr lang="en-GB" sz="2400" dirty="0">
                <a:latin typeface="Arial" panose="020B0604020202020204" pitchFamily="34" charset="0"/>
                <a:cs typeface="Arial" panose="020B0604020202020204" pitchFamily="34" charset="0"/>
              </a:rPr>
              <a:t>hyperparameter tuning</a:t>
            </a:r>
          </a:p>
          <a:p>
            <a:pPr>
              <a:lnSpc>
                <a:spcPct val="150000"/>
              </a:lnSpc>
            </a:pPr>
            <a:endParaRPr lang="en-GB" sz="2400" dirty="0">
              <a:latin typeface="Arial" panose="020B0604020202020204" pitchFamily="34" charset="0"/>
              <a:cs typeface="Arial" panose="020B0604020202020204" pitchFamily="34" charset="0"/>
            </a:endParaRPr>
          </a:p>
          <a:p>
            <a:pPr>
              <a:lnSpc>
                <a:spcPct val="150000"/>
              </a:lnSpc>
            </a:pPr>
            <a:endParaRPr lang="en-GB" sz="2400" b="1" dirty="0">
              <a:latin typeface="Arial" panose="020B0604020202020204" pitchFamily="34" charset="0"/>
              <a:cs typeface="Arial" panose="020B0604020202020204" pitchFamily="34" charset="0"/>
            </a:endParaRPr>
          </a:p>
          <a:p>
            <a:pPr>
              <a:lnSpc>
                <a:spcPct val="150000"/>
              </a:lnSpc>
            </a:pPr>
            <a:r>
              <a:rPr lang="en-GB" sz="2400" b="1" dirty="0">
                <a:latin typeface="Arial" panose="020B0604020202020204" pitchFamily="34" charset="0"/>
                <a:cs typeface="Arial" panose="020B0604020202020204" pitchFamily="34" charset="0"/>
              </a:rPr>
              <a:t>diabetes classification issues</a:t>
            </a:r>
          </a:p>
          <a:p>
            <a:pPr>
              <a:lnSpc>
                <a:spcPct val="150000"/>
              </a:lnSpc>
            </a:pPr>
            <a:r>
              <a:rPr lang="en-GB" sz="2400" b="1" dirty="0">
                <a:latin typeface="Arial" panose="020B0604020202020204" pitchFamily="34" charset="0"/>
                <a:cs typeface="Arial" panose="020B0604020202020204" pitchFamily="34" charset="0"/>
              </a:rPr>
              <a:t>data sharing</a:t>
            </a:r>
          </a:p>
        </p:txBody>
      </p:sp>
      <p:sp>
        <p:nvSpPr>
          <p:cNvPr id="5" name="TextBox 4">
            <a:extLst>
              <a:ext uri="{FF2B5EF4-FFF2-40B4-BE49-F238E27FC236}">
                <a16:creationId xmlns:a16="http://schemas.microsoft.com/office/drawing/2014/main" id="{5C65C9D7-17FB-4391-AFD1-2AC08F8681AA}"/>
              </a:ext>
            </a:extLst>
          </p:cNvPr>
          <p:cNvSpPr txBox="1"/>
          <p:nvPr/>
        </p:nvSpPr>
        <p:spPr>
          <a:xfrm>
            <a:off x="411846" y="443898"/>
            <a:ext cx="11077535"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some current issues</a:t>
            </a:r>
          </a:p>
        </p:txBody>
      </p:sp>
      <p:sp>
        <p:nvSpPr>
          <p:cNvPr id="4" name="TextBox 3">
            <a:extLst>
              <a:ext uri="{FF2B5EF4-FFF2-40B4-BE49-F238E27FC236}">
                <a16:creationId xmlns:a16="http://schemas.microsoft.com/office/drawing/2014/main" id="{5CFDAFDE-35A1-4DF8-8E38-87900DA53689}"/>
              </a:ext>
            </a:extLst>
          </p:cNvPr>
          <p:cNvSpPr txBox="1"/>
          <p:nvPr/>
        </p:nvSpPr>
        <p:spPr>
          <a:xfrm>
            <a:off x="5172502" y="1343179"/>
            <a:ext cx="6782516" cy="3901837"/>
          </a:xfrm>
          <a:prstGeom prst="rect">
            <a:avLst/>
          </a:prstGeom>
          <a:noFill/>
        </p:spPr>
        <p:txBody>
          <a:bodyPr wrap="square" rtlCol="0">
            <a:spAutoFit/>
          </a:bodyPr>
          <a:lstStyle/>
          <a:p>
            <a:pPr>
              <a:lnSpc>
                <a:spcPct val="150000"/>
              </a:lnSpc>
            </a:pPr>
            <a:r>
              <a:rPr lang="en-GB" sz="2400" dirty="0" err="1">
                <a:solidFill>
                  <a:schemeClr val="tx1">
                    <a:lumMod val="50000"/>
                    <a:lumOff val="50000"/>
                  </a:schemeClr>
                </a:solidFill>
                <a:latin typeface="Arial" panose="020B0604020202020204" pitchFamily="34" charset="0"/>
                <a:cs typeface="Arial" panose="020B0604020202020204" pitchFamily="34" charset="0"/>
              </a:rPr>
              <a:t>downsampling</a:t>
            </a:r>
            <a:r>
              <a:rPr lang="en-GB" sz="2400" dirty="0">
                <a:solidFill>
                  <a:schemeClr val="tx1">
                    <a:lumMod val="50000"/>
                    <a:lumOff val="50000"/>
                  </a:schemeClr>
                </a:solidFill>
                <a:latin typeface="Arial" panose="020B0604020202020204" pitchFamily="34" charset="0"/>
                <a:cs typeface="Arial" panose="020B0604020202020204" pitchFamily="34" charset="0"/>
              </a:rPr>
              <a:t> / </a:t>
            </a:r>
            <a:r>
              <a:rPr lang="en-GB" sz="2400" dirty="0" err="1">
                <a:solidFill>
                  <a:schemeClr val="tx1">
                    <a:lumMod val="50000"/>
                    <a:lumOff val="50000"/>
                  </a:schemeClr>
                </a:solidFill>
                <a:latin typeface="Arial" panose="020B0604020202020204" pitchFamily="34" charset="0"/>
                <a:cs typeface="Arial" panose="020B0604020202020204" pitchFamily="34" charset="0"/>
              </a:rPr>
              <a:t>upsampling</a:t>
            </a:r>
            <a:r>
              <a:rPr lang="en-GB" sz="2400" dirty="0">
                <a:solidFill>
                  <a:schemeClr val="tx1">
                    <a:lumMod val="50000"/>
                    <a:lumOff val="50000"/>
                  </a:schemeClr>
                </a:solidFill>
                <a:latin typeface="Arial" panose="020B0604020202020204" pitchFamily="34" charset="0"/>
                <a:cs typeface="Arial" panose="020B0604020202020204" pitchFamily="34" charset="0"/>
              </a:rPr>
              <a:t> approaches</a:t>
            </a:r>
          </a:p>
          <a:p>
            <a:pPr>
              <a:lnSpc>
                <a:spcPct val="150000"/>
              </a:lnSpc>
            </a:pPr>
            <a:r>
              <a:rPr lang="en-GB" sz="2400" dirty="0">
                <a:solidFill>
                  <a:schemeClr val="tx1">
                    <a:lumMod val="50000"/>
                    <a:lumOff val="50000"/>
                  </a:schemeClr>
                </a:solidFill>
                <a:latin typeface="Arial" panose="020B0604020202020204" pitchFamily="34" charset="0"/>
                <a:cs typeface="Arial" panose="020B0604020202020204" pitchFamily="34" charset="0"/>
              </a:rPr>
              <a:t>k-fold validation / averaging multiple runs</a:t>
            </a:r>
          </a:p>
          <a:p>
            <a:pPr>
              <a:lnSpc>
                <a:spcPct val="150000"/>
              </a:lnSpc>
            </a:pPr>
            <a:r>
              <a:rPr lang="en-GB" sz="2400" dirty="0">
                <a:solidFill>
                  <a:schemeClr val="tx1">
                    <a:lumMod val="50000"/>
                    <a:lumOff val="50000"/>
                  </a:schemeClr>
                </a:solidFill>
                <a:latin typeface="Arial" panose="020B0604020202020204" pitchFamily="34" charset="0"/>
                <a:cs typeface="Arial" panose="020B0604020202020204" pitchFamily="34" charset="0"/>
              </a:rPr>
              <a:t>increase computational power / use small samples</a:t>
            </a:r>
          </a:p>
          <a:p>
            <a:pPr>
              <a:lnSpc>
                <a:spcPct val="150000"/>
              </a:lnSpc>
            </a:pPr>
            <a:endParaRPr lang="en-GB" sz="2400" dirty="0">
              <a:solidFill>
                <a:schemeClr val="tx1">
                  <a:lumMod val="50000"/>
                  <a:lumOff val="50000"/>
                </a:schemeClr>
              </a:solidFill>
              <a:latin typeface="Arial" panose="020B0604020202020204" pitchFamily="34" charset="0"/>
              <a:cs typeface="Arial" panose="020B0604020202020204" pitchFamily="34" charset="0"/>
            </a:endParaRPr>
          </a:p>
          <a:p>
            <a:pPr>
              <a:lnSpc>
                <a:spcPct val="150000"/>
              </a:lnSpc>
            </a:pPr>
            <a:r>
              <a:rPr lang="en-GB" sz="2400" dirty="0">
                <a:solidFill>
                  <a:schemeClr val="tx1">
                    <a:lumMod val="50000"/>
                    <a:lumOff val="50000"/>
                  </a:schemeClr>
                </a:solidFill>
                <a:latin typeface="Arial" panose="020B0604020202020204" pitchFamily="34" charset="0"/>
                <a:cs typeface="Arial" panose="020B0604020202020204" pitchFamily="34" charset="0"/>
              </a:rPr>
              <a:t>unsupervised reclassification</a:t>
            </a:r>
          </a:p>
          <a:p>
            <a:pPr>
              <a:lnSpc>
                <a:spcPct val="150000"/>
              </a:lnSpc>
            </a:pPr>
            <a:r>
              <a:rPr lang="en-GB" sz="2400" dirty="0">
                <a:solidFill>
                  <a:schemeClr val="tx1">
                    <a:lumMod val="50000"/>
                    <a:lumOff val="50000"/>
                  </a:schemeClr>
                </a:solidFill>
                <a:latin typeface="Arial" panose="020B0604020202020204" pitchFamily="34" charset="0"/>
                <a:cs typeface="Arial" panose="020B0604020202020204" pitchFamily="34" charset="0"/>
              </a:rPr>
              <a:t>synthetic data generation</a:t>
            </a:r>
          </a:p>
        </p:txBody>
      </p:sp>
    </p:spTree>
    <p:extLst>
      <p:ext uri="{BB962C8B-B14F-4D97-AF65-F5344CB8AC3E}">
        <p14:creationId xmlns:p14="http://schemas.microsoft.com/office/powerpoint/2010/main" val="1843161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5FA5F1-510E-406A-8203-F8CE2DDA32FF}"/>
              </a:ext>
            </a:extLst>
          </p:cNvPr>
          <p:cNvPicPr>
            <a:picLocks noChangeAspect="1"/>
          </p:cNvPicPr>
          <p:nvPr/>
        </p:nvPicPr>
        <p:blipFill>
          <a:blip r:embed="rId2"/>
          <a:stretch>
            <a:fillRect/>
          </a:stretch>
        </p:blipFill>
        <p:spPr>
          <a:xfrm>
            <a:off x="6919415" y="638356"/>
            <a:ext cx="4478351" cy="3688793"/>
          </a:xfrm>
          <a:prstGeom prst="rect">
            <a:avLst/>
          </a:prstGeom>
        </p:spPr>
      </p:pic>
      <p:sp>
        <p:nvSpPr>
          <p:cNvPr id="3" name="TextBox 2">
            <a:extLst>
              <a:ext uri="{FF2B5EF4-FFF2-40B4-BE49-F238E27FC236}">
                <a16:creationId xmlns:a16="http://schemas.microsoft.com/office/drawing/2014/main" id="{A2CFB29E-B897-4BB1-8825-3CCE0A3531C1}"/>
              </a:ext>
            </a:extLst>
          </p:cNvPr>
          <p:cNvSpPr txBox="1"/>
          <p:nvPr/>
        </p:nvSpPr>
        <p:spPr>
          <a:xfrm>
            <a:off x="264542" y="638356"/>
            <a:ext cx="8051320"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SCI-Diabetes</a:t>
            </a:r>
          </a:p>
        </p:txBody>
      </p:sp>
      <p:sp>
        <p:nvSpPr>
          <p:cNvPr id="6" name="Rectangle 5">
            <a:extLst>
              <a:ext uri="{FF2B5EF4-FFF2-40B4-BE49-F238E27FC236}">
                <a16:creationId xmlns:a16="http://schemas.microsoft.com/office/drawing/2014/main" id="{9390F86E-699B-4341-B393-909CEA7CCE73}"/>
              </a:ext>
            </a:extLst>
          </p:cNvPr>
          <p:cNvSpPr/>
          <p:nvPr/>
        </p:nvSpPr>
        <p:spPr>
          <a:xfrm>
            <a:off x="264541" y="1516793"/>
            <a:ext cx="6654874" cy="2091855"/>
          </a:xfrm>
          <a:prstGeom prst="rect">
            <a:avLst/>
          </a:prstGeom>
        </p:spPr>
        <p:txBody>
          <a:bodyPr wrap="square">
            <a:spAutoFit/>
          </a:bodyPr>
          <a:lstStyle/>
          <a:p>
            <a:pPr>
              <a:lnSpc>
                <a:spcPts val="4000"/>
              </a:lnSpc>
            </a:pPr>
            <a:r>
              <a:rPr lang="en-GB" sz="2600" dirty="0">
                <a:latin typeface="Arial" panose="020B0604020202020204" pitchFamily="34" charset="0"/>
                <a:cs typeface="Arial" panose="020B0604020202020204" pitchFamily="34" charset="0"/>
              </a:rPr>
              <a:t>‘we have (one of) the best datasets in the world, so there is an opportunity to build high quality algorithms to understand relationships within diabetes data…’</a:t>
            </a:r>
          </a:p>
        </p:txBody>
      </p:sp>
      <p:sp>
        <p:nvSpPr>
          <p:cNvPr id="4" name="Rectangle 3">
            <a:extLst>
              <a:ext uri="{FF2B5EF4-FFF2-40B4-BE49-F238E27FC236}">
                <a16:creationId xmlns:a16="http://schemas.microsoft.com/office/drawing/2014/main" id="{31EBB74B-1595-42BB-B7B8-B767A8D75C36}"/>
              </a:ext>
            </a:extLst>
          </p:cNvPr>
          <p:cNvSpPr/>
          <p:nvPr/>
        </p:nvSpPr>
        <p:spPr>
          <a:xfrm>
            <a:off x="264541" y="5052662"/>
            <a:ext cx="4251485" cy="492443"/>
          </a:xfrm>
          <a:prstGeom prst="rect">
            <a:avLst/>
          </a:prstGeom>
        </p:spPr>
        <p:txBody>
          <a:bodyPr wrap="none">
            <a:spAutoFit/>
          </a:bodyPr>
          <a:lstStyle/>
          <a:p>
            <a:r>
              <a:rPr lang="en-GB" sz="2600" dirty="0">
                <a:latin typeface="Arial" panose="020B0604020202020204" pitchFamily="34" charset="0"/>
                <a:cs typeface="Arial" panose="020B0604020202020204" pitchFamily="34" charset="0"/>
              </a:rPr>
              <a:t>what questions to address?</a:t>
            </a:r>
            <a:endParaRPr lang="en-GB" sz="2600" dirty="0"/>
          </a:p>
        </p:txBody>
      </p:sp>
    </p:spTree>
    <p:extLst>
      <p:ext uri="{BB962C8B-B14F-4D97-AF65-F5344CB8AC3E}">
        <p14:creationId xmlns:p14="http://schemas.microsoft.com/office/powerpoint/2010/main" val="1503359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712DD7-73A0-49A9-9B86-B5C15976CBB3}"/>
              </a:ext>
            </a:extLst>
          </p:cNvPr>
          <p:cNvSpPr/>
          <p:nvPr/>
        </p:nvSpPr>
        <p:spPr>
          <a:xfrm>
            <a:off x="1214535" y="1440172"/>
            <a:ext cx="4881465" cy="618374"/>
          </a:xfrm>
          <a:prstGeom prst="rect">
            <a:avLst/>
          </a:prstGeom>
        </p:spPr>
        <p:txBody>
          <a:bodyPr wrap="none">
            <a:spAutoFit/>
          </a:bodyPr>
          <a:lstStyle/>
          <a:p>
            <a:pPr>
              <a:lnSpc>
                <a:spcPct val="150000"/>
              </a:lnSpc>
            </a:pPr>
            <a:r>
              <a:rPr lang="en-GB" sz="2600" b="1" dirty="0">
                <a:latin typeface="Arial" panose="020B0604020202020204" pitchFamily="34" charset="0"/>
                <a:cs typeface="Arial" panose="020B0604020202020204" pitchFamily="34" charset="0"/>
              </a:rPr>
              <a:t>diabetes classification issues</a:t>
            </a:r>
          </a:p>
        </p:txBody>
      </p:sp>
    </p:spTree>
    <p:extLst>
      <p:ext uri="{BB962C8B-B14F-4D97-AF65-F5344CB8AC3E}">
        <p14:creationId xmlns:p14="http://schemas.microsoft.com/office/powerpoint/2010/main" val="2648783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4C9747-D1CA-4C1A-8A7A-2BEFC9E5360F}"/>
              </a:ext>
            </a:extLst>
          </p:cNvPr>
          <p:cNvSpPr txBox="1"/>
          <p:nvPr/>
        </p:nvSpPr>
        <p:spPr>
          <a:xfrm>
            <a:off x="350431" y="280125"/>
            <a:ext cx="11077535"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MSc (Stratified Medicine) project 2017</a:t>
            </a:r>
          </a:p>
        </p:txBody>
      </p:sp>
      <p:pic>
        <p:nvPicPr>
          <p:cNvPr id="4" name="Picture 3">
            <a:extLst>
              <a:ext uri="{FF2B5EF4-FFF2-40B4-BE49-F238E27FC236}">
                <a16:creationId xmlns:a16="http://schemas.microsoft.com/office/drawing/2014/main" id="{E213EC8C-C161-4763-9382-9D6D6A76EDBD}"/>
              </a:ext>
            </a:extLst>
          </p:cNvPr>
          <p:cNvPicPr>
            <a:picLocks noChangeAspect="1"/>
          </p:cNvPicPr>
          <p:nvPr/>
        </p:nvPicPr>
        <p:blipFill>
          <a:blip r:embed="rId2"/>
          <a:stretch>
            <a:fillRect/>
          </a:stretch>
        </p:blipFill>
        <p:spPr>
          <a:xfrm>
            <a:off x="1138057" y="1185745"/>
            <a:ext cx="9915885" cy="5672255"/>
          </a:xfrm>
          <a:prstGeom prst="rect">
            <a:avLst/>
          </a:prstGeom>
        </p:spPr>
      </p:pic>
    </p:spTree>
    <p:extLst>
      <p:ext uri="{BB962C8B-B14F-4D97-AF65-F5344CB8AC3E}">
        <p14:creationId xmlns:p14="http://schemas.microsoft.com/office/powerpoint/2010/main" val="1308544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4C9747-D1CA-4C1A-8A7A-2BEFC9E5360F}"/>
              </a:ext>
            </a:extLst>
          </p:cNvPr>
          <p:cNvSpPr txBox="1"/>
          <p:nvPr/>
        </p:nvSpPr>
        <p:spPr>
          <a:xfrm>
            <a:off x="411846" y="443898"/>
            <a:ext cx="11077535"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MSc (Stratified Medicine) project 2017</a:t>
            </a:r>
          </a:p>
        </p:txBody>
      </p:sp>
      <p:pic>
        <p:nvPicPr>
          <p:cNvPr id="4" name="Picture 3">
            <a:extLst>
              <a:ext uri="{FF2B5EF4-FFF2-40B4-BE49-F238E27FC236}">
                <a16:creationId xmlns:a16="http://schemas.microsoft.com/office/drawing/2014/main" id="{7F8F4F13-740D-4F8B-BD80-5AA16CABB02F}"/>
              </a:ext>
            </a:extLst>
          </p:cNvPr>
          <p:cNvPicPr>
            <a:picLocks noChangeAspect="1"/>
          </p:cNvPicPr>
          <p:nvPr/>
        </p:nvPicPr>
        <p:blipFill>
          <a:blip r:embed="rId2"/>
          <a:stretch>
            <a:fillRect/>
          </a:stretch>
        </p:blipFill>
        <p:spPr>
          <a:xfrm>
            <a:off x="0" y="176400"/>
            <a:ext cx="11183303" cy="6508800"/>
          </a:xfrm>
          <a:prstGeom prst="rect">
            <a:avLst/>
          </a:prstGeom>
          <a:effectLst/>
        </p:spPr>
      </p:pic>
    </p:spTree>
    <p:extLst>
      <p:ext uri="{BB962C8B-B14F-4D97-AF65-F5344CB8AC3E}">
        <p14:creationId xmlns:p14="http://schemas.microsoft.com/office/powerpoint/2010/main" val="3882187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4C9747-D1CA-4C1A-8A7A-2BEFC9E5360F}"/>
              </a:ext>
            </a:extLst>
          </p:cNvPr>
          <p:cNvSpPr txBox="1"/>
          <p:nvPr/>
        </p:nvSpPr>
        <p:spPr>
          <a:xfrm>
            <a:off x="411846" y="443898"/>
            <a:ext cx="11077535"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MSc (Stratified Medicine) project 2017</a:t>
            </a:r>
          </a:p>
        </p:txBody>
      </p:sp>
      <p:pic>
        <p:nvPicPr>
          <p:cNvPr id="2" name="Picture 1">
            <a:extLst>
              <a:ext uri="{FF2B5EF4-FFF2-40B4-BE49-F238E27FC236}">
                <a16:creationId xmlns:a16="http://schemas.microsoft.com/office/drawing/2014/main" id="{D3CF0CE0-6A2B-4A55-BBE6-A0BEA59684D0}"/>
              </a:ext>
            </a:extLst>
          </p:cNvPr>
          <p:cNvPicPr>
            <a:picLocks noChangeAspect="1"/>
          </p:cNvPicPr>
          <p:nvPr/>
        </p:nvPicPr>
        <p:blipFill>
          <a:blip r:embed="rId2"/>
          <a:stretch>
            <a:fillRect/>
          </a:stretch>
        </p:blipFill>
        <p:spPr>
          <a:xfrm>
            <a:off x="0" y="175289"/>
            <a:ext cx="12192000" cy="6507422"/>
          </a:xfrm>
          <a:prstGeom prst="rect">
            <a:avLst/>
          </a:prstGeom>
        </p:spPr>
      </p:pic>
    </p:spTree>
    <p:extLst>
      <p:ext uri="{BB962C8B-B14F-4D97-AF65-F5344CB8AC3E}">
        <p14:creationId xmlns:p14="http://schemas.microsoft.com/office/powerpoint/2010/main" val="3477285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74BCA7-7192-4224-B9E3-F1BEEC7C313E}"/>
              </a:ext>
            </a:extLst>
          </p:cNvPr>
          <p:cNvPicPr>
            <a:picLocks noChangeAspect="1"/>
          </p:cNvPicPr>
          <p:nvPr/>
        </p:nvPicPr>
        <p:blipFill>
          <a:blip r:embed="rId2"/>
          <a:stretch>
            <a:fillRect/>
          </a:stretch>
        </p:blipFill>
        <p:spPr>
          <a:xfrm>
            <a:off x="0" y="117670"/>
            <a:ext cx="12192000" cy="6622659"/>
          </a:xfrm>
          <a:prstGeom prst="rect">
            <a:avLst/>
          </a:prstGeom>
        </p:spPr>
      </p:pic>
    </p:spTree>
    <p:extLst>
      <p:ext uri="{BB962C8B-B14F-4D97-AF65-F5344CB8AC3E}">
        <p14:creationId xmlns:p14="http://schemas.microsoft.com/office/powerpoint/2010/main" val="292412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81D8E4-9E3D-4828-8462-6024825D6FDF}"/>
              </a:ext>
            </a:extLst>
          </p:cNvPr>
          <p:cNvPicPr>
            <a:picLocks noChangeAspect="1"/>
          </p:cNvPicPr>
          <p:nvPr/>
        </p:nvPicPr>
        <p:blipFill>
          <a:blip r:embed="rId2"/>
          <a:stretch>
            <a:fillRect/>
          </a:stretch>
        </p:blipFill>
        <p:spPr>
          <a:xfrm>
            <a:off x="0" y="323911"/>
            <a:ext cx="12192000" cy="6210178"/>
          </a:xfrm>
          <a:prstGeom prst="rect">
            <a:avLst/>
          </a:prstGeom>
        </p:spPr>
      </p:pic>
    </p:spTree>
    <p:extLst>
      <p:ext uri="{BB962C8B-B14F-4D97-AF65-F5344CB8AC3E}">
        <p14:creationId xmlns:p14="http://schemas.microsoft.com/office/powerpoint/2010/main" val="584485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81D8E4-9E3D-4828-8462-6024825D6FDF}"/>
              </a:ext>
            </a:extLst>
          </p:cNvPr>
          <p:cNvPicPr>
            <a:picLocks noChangeAspect="1"/>
          </p:cNvPicPr>
          <p:nvPr/>
        </p:nvPicPr>
        <p:blipFill>
          <a:blip r:embed="rId2"/>
          <a:stretch>
            <a:fillRect/>
          </a:stretch>
        </p:blipFill>
        <p:spPr>
          <a:xfrm>
            <a:off x="0" y="323911"/>
            <a:ext cx="12192000" cy="6210178"/>
          </a:xfrm>
          <a:prstGeom prst="rect">
            <a:avLst/>
          </a:prstGeom>
        </p:spPr>
      </p:pic>
      <p:sp>
        <p:nvSpPr>
          <p:cNvPr id="2" name="Rectangle 1">
            <a:extLst>
              <a:ext uri="{FF2B5EF4-FFF2-40B4-BE49-F238E27FC236}">
                <a16:creationId xmlns:a16="http://schemas.microsoft.com/office/drawing/2014/main" id="{74D1DF2D-288D-4865-8D12-53DD45ACE67C}"/>
              </a:ext>
            </a:extLst>
          </p:cNvPr>
          <p:cNvSpPr/>
          <p:nvPr/>
        </p:nvSpPr>
        <p:spPr>
          <a:xfrm>
            <a:off x="0" y="86893"/>
            <a:ext cx="6762465" cy="6684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88EC490-0C8D-4A40-82EF-DE358458FD29}"/>
              </a:ext>
            </a:extLst>
          </p:cNvPr>
          <p:cNvSpPr txBox="1"/>
          <p:nvPr/>
        </p:nvSpPr>
        <p:spPr>
          <a:xfrm>
            <a:off x="1760769" y="955689"/>
            <a:ext cx="4248864" cy="1477328"/>
          </a:xfrm>
          <a:prstGeom prst="rect">
            <a:avLst/>
          </a:prstGeom>
          <a:noFill/>
        </p:spPr>
        <p:txBody>
          <a:bodyPr wrap="square" rtlCol="0">
            <a:spAutoFit/>
          </a:bodyPr>
          <a:lstStyle/>
          <a:p>
            <a:r>
              <a:rPr lang="en-GB" sz="3000" b="1" dirty="0">
                <a:latin typeface="Arial" panose="020B0604020202020204" pitchFamily="34" charset="0"/>
                <a:cs typeface="Arial" panose="020B0604020202020204" pitchFamily="34" charset="0"/>
              </a:rPr>
              <a:t>problem</a:t>
            </a:r>
            <a:endParaRPr lang="en-GB" sz="3000" dirty="0">
              <a:latin typeface="Arial" panose="020B0604020202020204" pitchFamily="34" charset="0"/>
              <a:cs typeface="Arial" panose="020B0604020202020204" pitchFamily="34" charset="0"/>
            </a:endParaRPr>
          </a:p>
          <a:p>
            <a:endParaRPr lang="en-GB" sz="3000" b="1" dirty="0">
              <a:latin typeface="Arial" panose="020B0604020202020204" pitchFamily="34" charset="0"/>
              <a:cs typeface="Arial" panose="020B0604020202020204" pitchFamily="34" charset="0"/>
            </a:endParaRPr>
          </a:p>
          <a:p>
            <a:r>
              <a:rPr lang="en-GB" sz="3000" b="1" dirty="0">
                <a:latin typeface="Arial" panose="020B0604020202020204" pitchFamily="34" charset="0"/>
                <a:cs typeface="Arial" panose="020B0604020202020204" pitchFamily="34" charset="0"/>
              </a:rPr>
              <a:t>are labels accurate?</a:t>
            </a:r>
          </a:p>
        </p:txBody>
      </p:sp>
      <p:sp>
        <p:nvSpPr>
          <p:cNvPr id="3" name="Oval 2">
            <a:extLst>
              <a:ext uri="{FF2B5EF4-FFF2-40B4-BE49-F238E27FC236}">
                <a16:creationId xmlns:a16="http://schemas.microsoft.com/office/drawing/2014/main" id="{A40F0DC5-6284-4FAB-9393-B9FBCA7E4616}"/>
              </a:ext>
            </a:extLst>
          </p:cNvPr>
          <p:cNvSpPr/>
          <p:nvPr/>
        </p:nvSpPr>
        <p:spPr>
          <a:xfrm>
            <a:off x="9376012" y="559558"/>
            <a:ext cx="2743200" cy="1276066"/>
          </a:xfrm>
          <a:prstGeom prst="ellipse">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A0EA7496-8F03-4AAD-AF47-295555477A0F}"/>
              </a:ext>
            </a:extLst>
          </p:cNvPr>
          <p:cNvCxnSpPr>
            <a:cxnSpLocks/>
            <a:stCxn id="3" idx="2"/>
          </p:cNvCxnSpPr>
          <p:nvPr/>
        </p:nvCxnSpPr>
        <p:spPr>
          <a:xfrm flipH="1">
            <a:off x="3800901" y="1197591"/>
            <a:ext cx="5575111" cy="71651"/>
          </a:xfrm>
          <a:prstGeom prst="line">
            <a:avLst/>
          </a:prstGeom>
          <a:ln w="1270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454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8EC490-0C8D-4A40-82EF-DE358458FD29}"/>
              </a:ext>
            </a:extLst>
          </p:cNvPr>
          <p:cNvSpPr txBox="1"/>
          <p:nvPr/>
        </p:nvSpPr>
        <p:spPr>
          <a:xfrm>
            <a:off x="996493" y="812388"/>
            <a:ext cx="9676055" cy="4093428"/>
          </a:xfrm>
          <a:prstGeom prst="rect">
            <a:avLst/>
          </a:prstGeom>
          <a:noFill/>
        </p:spPr>
        <p:txBody>
          <a:bodyPr wrap="square" rtlCol="0">
            <a:spAutoFit/>
          </a:bodyPr>
          <a:lstStyle/>
          <a:p>
            <a:r>
              <a:rPr lang="en-GB" sz="2600" b="1" dirty="0">
                <a:latin typeface="Arial" panose="020B0604020202020204" pitchFamily="34" charset="0"/>
                <a:cs typeface="Arial" panose="020B0604020202020204" pitchFamily="34" charset="0"/>
              </a:rPr>
              <a:t>problem / opportunities</a:t>
            </a:r>
          </a:p>
          <a:p>
            <a:endParaRPr lang="en-GB" sz="2600" dirty="0">
              <a:latin typeface="Arial" panose="020B0604020202020204" pitchFamily="34" charset="0"/>
              <a:cs typeface="Arial" panose="020B0604020202020204" pitchFamily="34" charset="0"/>
            </a:endParaRPr>
          </a:p>
          <a:p>
            <a:r>
              <a:rPr lang="en-GB" sz="2600" dirty="0">
                <a:latin typeface="Arial" panose="020B0604020202020204" pitchFamily="34" charset="0"/>
                <a:cs typeface="Arial" panose="020B0604020202020204" pitchFamily="34" charset="0"/>
              </a:rPr>
              <a:t>1</a:t>
            </a:r>
          </a:p>
          <a:p>
            <a:r>
              <a:rPr lang="en-GB" sz="2600" dirty="0">
                <a:latin typeface="Arial" panose="020B0604020202020204" pitchFamily="34" charset="0"/>
                <a:cs typeface="Arial" panose="020B0604020202020204" pitchFamily="34" charset="0"/>
              </a:rPr>
              <a:t>to clean existing data</a:t>
            </a:r>
          </a:p>
          <a:p>
            <a:endParaRPr lang="en-GB" sz="2600" dirty="0">
              <a:latin typeface="Arial" panose="020B0604020202020204" pitchFamily="34" charset="0"/>
              <a:cs typeface="Arial" panose="020B0604020202020204" pitchFamily="34" charset="0"/>
            </a:endParaRPr>
          </a:p>
          <a:p>
            <a:r>
              <a:rPr lang="en-GB" sz="2600" dirty="0">
                <a:latin typeface="Arial" panose="020B0604020202020204" pitchFamily="34" charset="0"/>
                <a:cs typeface="Arial" panose="020B0604020202020204" pitchFamily="34" charset="0"/>
              </a:rPr>
              <a:t>2</a:t>
            </a:r>
          </a:p>
          <a:p>
            <a:r>
              <a:rPr lang="en-GB" sz="2600" dirty="0">
                <a:latin typeface="Arial" panose="020B0604020202020204" pitchFamily="34" charset="0"/>
                <a:cs typeface="Arial" panose="020B0604020202020204" pitchFamily="34" charset="0"/>
              </a:rPr>
              <a:t>to investigate a data-driven, time series based classification</a:t>
            </a:r>
          </a:p>
          <a:p>
            <a:endParaRPr lang="en-GB" sz="2600" dirty="0">
              <a:latin typeface="Arial" panose="020B0604020202020204" pitchFamily="34" charset="0"/>
              <a:cs typeface="Arial" panose="020B0604020202020204" pitchFamily="34" charset="0"/>
            </a:endParaRPr>
          </a:p>
          <a:p>
            <a:r>
              <a:rPr lang="en-GB" sz="2600" dirty="0">
                <a:latin typeface="Arial" panose="020B0604020202020204" pitchFamily="34" charset="0"/>
                <a:cs typeface="Arial" panose="020B0604020202020204" pitchFamily="34" charset="0"/>
              </a:rPr>
              <a:t>3</a:t>
            </a:r>
          </a:p>
          <a:p>
            <a:r>
              <a:rPr lang="en-GB" sz="2600" dirty="0">
                <a:latin typeface="Arial" panose="020B0604020202020204" pitchFamily="34" charset="0"/>
                <a:cs typeface="Arial" panose="020B0604020202020204" pitchFamily="34" charset="0"/>
              </a:rPr>
              <a:t>to find ‘missing’ diagnoses (MODY etc)</a:t>
            </a:r>
          </a:p>
        </p:txBody>
      </p:sp>
    </p:spTree>
    <p:extLst>
      <p:ext uri="{BB962C8B-B14F-4D97-AF65-F5344CB8AC3E}">
        <p14:creationId xmlns:p14="http://schemas.microsoft.com/office/powerpoint/2010/main" val="2174074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8D493-B3E2-4D8A-9D2B-E43B3F051EDB}"/>
              </a:ext>
            </a:extLst>
          </p:cNvPr>
          <p:cNvPicPr>
            <a:picLocks noChangeAspect="1"/>
          </p:cNvPicPr>
          <p:nvPr/>
        </p:nvPicPr>
        <p:blipFill>
          <a:blip r:embed="rId2"/>
          <a:stretch>
            <a:fillRect/>
          </a:stretch>
        </p:blipFill>
        <p:spPr>
          <a:xfrm>
            <a:off x="6513471" y="1018890"/>
            <a:ext cx="5282536" cy="4820219"/>
          </a:xfrm>
          <a:prstGeom prst="rect">
            <a:avLst/>
          </a:prstGeom>
        </p:spPr>
      </p:pic>
      <p:sp>
        <p:nvSpPr>
          <p:cNvPr id="5" name="TextBox 4">
            <a:extLst>
              <a:ext uri="{FF2B5EF4-FFF2-40B4-BE49-F238E27FC236}">
                <a16:creationId xmlns:a16="http://schemas.microsoft.com/office/drawing/2014/main" id="{F9F7489C-7BB3-442A-8CAF-52D56E1F81CB}"/>
              </a:ext>
            </a:extLst>
          </p:cNvPr>
          <p:cNvSpPr txBox="1"/>
          <p:nvPr/>
        </p:nvSpPr>
        <p:spPr>
          <a:xfrm>
            <a:off x="395993" y="1018890"/>
            <a:ext cx="6117478" cy="4524315"/>
          </a:xfrm>
          <a:prstGeom prst="rect">
            <a:avLst/>
          </a:prstGeom>
          <a:noFill/>
        </p:spPr>
        <p:txBody>
          <a:bodyPr wrap="square" rtlCol="0">
            <a:spAutoFit/>
          </a:bodyPr>
          <a:lstStyle/>
          <a:p>
            <a:r>
              <a:rPr lang="en-GB" sz="2600" b="1" dirty="0">
                <a:latin typeface="Arial" panose="020B0604020202020204" pitchFamily="34" charset="0"/>
                <a:cs typeface="Arial" panose="020B0604020202020204" pitchFamily="34" charset="0"/>
              </a:rPr>
              <a:t>unsupervised approach</a:t>
            </a:r>
          </a:p>
          <a:p>
            <a:endParaRPr lang="en-GB" sz="2400" b="1" dirty="0">
              <a:latin typeface="Arial" panose="020B0604020202020204" pitchFamily="34" charset="0"/>
              <a:cs typeface="Arial" panose="020B0604020202020204" pitchFamily="34" charset="0"/>
            </a:endParaRPr>
          </a:p>
          <a:p>
            <a:r>
              <a:rPr lang="en-GB" sz="2400" b="1" dirty="0">
                <a:latin typeface="Arial" panose="020B0604020202020204" pitchFamily="34" charset="0"/>
                <a:cs typeface="Arial" panose="020B0604020202020204" pitchFamily="34" charset="0"/>
              </a:rPr>
              <a:t>self organising map</a:t>
            </a:r>
          </a:p>
          <a:p>
            <a:endParaRPr lang="en-GB" sz="2400" b="1"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ANN that allows dimensionality reduction</a:t>
            </a:r>
          </a:p>
          <a:p>
            <a:endParaRPr lang="en-GB" sz="2400" dirty="0">
              <a:latin typeface="Arial" panose="020B0604020202020204" pitchFamily="34" charset="0"/>
              <a:cs typeface="Arial" panose="020B0604020202020204" pitchFamily="34" charset="0"/>
            </a:endParaRPr>
          </a:p>
          <a:p>
            <a:r>
              <a:rPr lang="en-GB" sz="2400" dirty="0" err="1">
                <a:latin typeface="Arial" panose="020B0604020202020204" pitchFamily="34" charset="0"/>
                <a:cs typeface="Arial" panose="020B0604020202020204" pitchFamily="34" charset="0"/>
              </a:rPr>
              <a:t>eg</a:t>
            </a:r>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2 dimensional representation of multidimensional input</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in this context – can make assessment of probability of the correct label being applied</a:t>
            </a:r>
          </a:p>
        </p:txBody>
      </p:sp>
      <p:sp>
        <p:nvSpPr>
          <p:cNvPr id="6" name="Rectangle 5">
            <a:extLst>
              <a:ext uri="{FF2B5EF4-FFF2-40B4-BE49-F238E27FC236}">
                <a16:creationId xmlns:a16="http://schemas.microsoft.com/office/drawing/2014/main" id="{E6E6F490-1A1A-4404-89B7-7FF05CA62276}"/>
              </a:ext>
            </a:extLst>
          </p:cNvPr>
          <p:cNvSpPr/>
          <p:nvPr/>
        </p:nvSpPr>
        <p:spPr>
          <a:xfrm>
            <a:off x="9455353" y="6396335"/>
            <a:ext cx="2736647" cy="461665"/>
          </a:xfrm>
          <a:prstGeom prst="rect">
            <a:avLst/>
          </a:prstGeom>
        </p:spPr>
        <p:txBody>
          <a:bodyPr wrap="none">
            <a:spAutoFit/>
          </a:bodyPr>
          <a:lstStyle/>
          <a:p>
            <a:r>
              <a:rPr lang="en-GB" sz="2400" dirty="0">
                <a:latin typeface="Arial" panose="020B0604020202020204" pitchFamily="34" charset="0"/>
                <a:cs typeface="Arial" panose="020B0604020202020204" pitchFamily="34" charset="0"/>
              </a:rPr>
              <a:t>clean existing data</a:t>
            </a:r>
            <a:endParaRPr lang="en-GB" sz="2400" dirty="0"/>
          </a:p>
        </p:txBody>
      </p:sp>
    </p:spTree>
    <p:extLst>
      <p:ext uri="{BB962C8B-B14F-4D97-AF65-F5344CB8AC3E}">
        <p14:creationId xmlns:p14="http://schemas.microsoft.com/office/powerpoint/2010/main" val="1242957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8D493-B3E2-4D8A-9D2B-E43B3F051EDB}"/>
              </a:ext>
            </a:extLst>
          </p:cNvPr>
          <p:cNvPicPr>
            <a:picLocks noChangeAspect="1"/>
          </p:cNvPicPr>
          <p:nvPr/>
        </p:nvPicPr>
        <p:blipFill>
          <a:blip r:embed="rId2"/>
          <a:stretch>
            <a:fillRect/>
          </a:stretch>
        </p:blipFill>
        <p:spPr>
          <a:xfrm>
            <a:off x="929326" y="368553"/>
            <a:ext cx="3548418" cy="3237868"/>
          </a:xfrm>
          <a:prstGeom prst="rect">
            <a:avLst/>
          </a:prstGeom>
        </p:spPr>
      </p:pic>
      <p:pic>
        <p:nvPicPr>
          <p:cNvPr id="1026" name="Picture 2" descr="Image result for neural network">
            <a:extLst>
              <a:ext uri="{FF2B5EF4-FFF2-40B4-BE49-F238E27FC236}">
                <a16:creationId xmlns:a16="http://schemas.microsoft.com/office/drawing/2014/main" id="{0BB3AF08-EBB5-4251-8B02-B6BD60ED0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889" y="4069416"/>
            <a:ext cx="3771900" cy="20097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C8BCB6E-FDE6-4552-906A-FEBA0700690F}"/>
              </a:ext>
            </a:extLst>
          </p:cNvPr>
          <p:cNvSpPr/>
          <p:nvPr/>
        </p:nvSpPr>
        <p:spPr>
          <a:xfrm>
            <a:off x="9455353" y="6396335"/>
            <a:ext cx="2736647" cy="461665"/>
          </a:xfrm>
          <a:prstGeom prst="rect">
            <a:avLst/>
          </a:prstGeom>
        </p:spPr>
        <p:txBody>
          <a:bodyPr wrap="none">
            <a:spAutoFit/>
          </a:bodyPr>
          <a:lstStyle/>
          <a:p>
            <a:r>
              <a:rPr lang="en-GB" sz="2400" dirty="0">
                <a:latin typeface="Arial" panose="020B0604020202020204" pitchFamily="34" charset="0"/>
                <a:cs typeface="Arial" panose="020B0604020202020204" pitchFamily="34" charset="0"/>
              </a:rPr>
              <a:t>clean existing data</a:t>
            </a:r>
            <a:endParaRPr lang="en-GB" sz="2400" dirty="0"/>
          </a:p>
        </p:txBody>
      </p:sp>
      <p:sp>
        <p:nvSpPr>
          <p:cNvPr id="9" name="TextBox 8">
            <a:extLst>
              <a:ext uri="{FF2B5EF4-FFF2-40B4-BE49-F238E27FC236}">
                <a16:creationId xmlns:a16="http://schemas.microsoft.com/office/drawing/2014/main" id="{1D76EF5E-D695-4E42-BE15-B173295BDD84}"/>
              </a:ext>
            </a:extLst>
          </p:cNvPr>
          <p:cNvSpPr txBox="1"/>
          <p:nvPr/>
        </p:nvSpPr>
        <p:spPr>
          <a:xfrm>
            <a:off x="5551642" y="2051674"/>
            <a:ext cx="6117478" cy="1692771"/>
          </a:xfrm>
          <a:prstGeom prst="rect">
            <a:avLst/>
          </a:prstGeom>
          <a:noFill/>
        </p:spPr>
        <p:txBody>
          <a:bodyPr wrap="square" rtlCol="0">
            <a:spAutoFit/>
          </a:bodyPr>
          <a:lstStyle/>
          <a:p>
            <a:r>
              <a:rPr lang="en-GB" sz="2600" b="1" dirty="0">
                <a:latin typeface="Arial" panose="020B0604020202020204" pitchFamily="34" charset="0"/>
                <a:cs typeface="Arial" panose="020B0604020202020204" pitchFamily="34" charset="0"/>
              </a:rPr>
              <a:t>combined supervised / unsupervised approaches</a:t>
            </a:r>
          </a:p>
          <a:p>
            <a:endParaRPr lang="en-GB" sz="2600" b="1" dirty="0">
              <a:latin typeface="Arial" panose="020B0604020202020204" pitchFamily="34" charset="0"/>
              <a:cs typeface="Arial" panose="020B0604020202020204" pitchFamily="34" charset="0"/>
            </a:endParaRPr>
          </a:p>
          <a:p>
            <a:r>
              <a:rPr lang="en-GB" sz="2600" dirty="0">
                <a:latin typeface="Arial" panose="020B0604020202020204" pitchFamily="34" charset="0"/>
                <a:cs typeface="Arial" panose="020B0604020202020204" pitchFamily="34" charset="0"/>
              </a:rPr>
              <a:t>+add human into the loop</a:t>
            </a:r>
          </a:p>
        </p:txBody>
      </p:sp>
    </p:spTree>
    <p:extLst>
      <p:ext uri="{BB962C8B-B14F-4D97-AF65-F5344CB8AC3E}">
        <p14:creationId xmlns:p14="http://schemas.microsoft.com/office/powerpoint/2010/main" val="2418255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FB29E-B897-4BB1-8825-3CCE0A3531C1}"/>
              </a:ext>
            </a:extLst>
          </p:cNvPr>
          <p:cNvSpPr txBox="1"/>
          <p:nvPr/>
        </p:nvSpPr>
        <p:spPr>
          <a:xfrm>
            <a:off x="264542" y="638356"/>
            <a:ext cx="8051320"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initial questions / prediction problems chosen</a:t>
            </a:r>
          </a:p>
        </p:txBody>
      </p:sp>
      <p:sp>
        <p:nvSpPr>
          <p:cNvPr id="4" name="Rectangle 3">
            <a:extLst>
              <a:ext uri="{FF2B5EF4-FFF2-40B4-BE49-F238E27FC236}">
                <a16:creationId xmlns:a16="http://schemas.microsoft.com/office/drawing/2014/main" id="{2525AD2E-76F3-46A4-8E7E-E1B3DCBF59F1}"/>
              </a:ext>
            </a:extLst>
          </p:cNvPr>
          <p:cNvSpPr/>
          <p:nvPr/>
        </p:nvSpPr>
        <p:spPr>
          <a:xfrm>
            <a:off x="264541" y="1587783"/>
            <a:ext cx="11335111" cy="3416320"/>
          </a:xfrm>
          <a:prstGeom prst="rect">
            <a:avLst/>
          </a:prstGeom>
        </p:spPr>
        <p:txBody>
          <a:bodyPr wrap="square">
            <a:spAutoFit/>
          </a:bodyPr>
          <a:lstStyle/>
          <a:p>
            <a:pPr marL="1028700" lvl="1" indent="-571500">
              <a:spcBef>
                <a:spcPts val="2400"/>
              </a:spcBef>
              <a:buFont typeface="+mj-lt"/>
              <a:buAutoNum type="romanLcPeriod"/>
            </a:pPr>
            <a:r>
              <a:rPr lang="en-GB" sz="2600" dirty="0">
                <a:latin typeface="Arial" panose="020B0604020202020204" pitchFamily="34" charset="0"/>
                <a:cs typeface="Arial" panose="020B0604020202020204" pitchFamily="34" charset="0"/>
              </a:rPr>
              <a:t>suggest best next therapy / combination of therapies to achieve goals in multiple domains (hba1c reduction / blood pressure / mortality etc)</a:t>
            </a:r>
          </a:p>
          <a:p>
            <a:pPr marL="1028700" lvl="1" indent="-571500">
              <a:spcBef>
                <a:spcPts val="2400"/>
              </a:spcBef>
              <a:buFont typeface="+mj-lt"/>
              <a:buAutoNum type="romanLcPeriod"/>
            </a:pPr>
            <a:r>
              <a:rPr lang="en-GB" sz="2600" dirty="0">
                <a:latin typeface="Arial" panose="020B0604020202020204" pitchFamily="34" charset="0"/>
                <a:cs typeface="Arial" panose="020B0604020202020204" pitchFamily="34" charset="0"/>
              </a:rPr>
              <a:t>predict complications (LLA, CV events)</a:t>
            </a:r>
          </a:p>
          <a:p>
            <a:pPr marL="1028700" lvl="1" indent="-571500">
              <a:spcBef>
                <a:spcPts val="2400"/>
              </a:spcBef>
              <a:buFont typeface="+mj-lt"/>
              <a:buAutoNum type="romanLcPeriod"/>
            </a:pPr>
            <a:r>
              <a:rPr lang="en-GB" sz="2600" dirty="0">
                <a:latin typeface="Arial" panose="020B0604020202020204" pitchFamily="34" charset="0"/>
                <a:cs typeface="Arial" panose="020B0604020202020204" pitchFamily="34" charset="0"/>
              </a:rPr>
              <a:t>predict acute complications (hypoglycaemia etc)</a:t>
            </a:r>
          </a:p>
          <a:p>
            <a:pPr marL="1028700" lvl="1" indent="-571500">
              <a:spcBef>
                <a:spcPts val="2400"/>
              </a:spcBef>
              <a:buFont typeface="+mj-lt"/>
              <a:buAutoNum type="romanLcPeriod"/>
            </a:pPr>
            <a:r>
              <a:rPr lang="en-GB" sz="2600" dirty="0">
                <a:latin typeface="Arial" panose="020B0604020202020204" pitchFamily="34" charset="0"/>
                <a:cs typeface="Arial" panose="020B0604020202020204" pitchFamily="34" charset="0"/>
              </a:rPr>
              <a:t>predict diabetes type at diagnosis, identify MODY etc</a:t>
            </a:r>
          </a:p>
        </p:txBody>
      </p:sp>
    </p:spTree>
    <p:extLst>
      <p:ext uri="{BB962C8B-B14F-4D97-AF65-F5344CB8AC3E}">
        <p14:creationId xmlns:p14="http://schemas.microsoft.com/office/powerpoint/2010/main" val="3381348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499E42-8155-49A5-A0AB-EA6414A7348D}"/>
              </a:ext>
            </a:extLst>
          </p:cNvPr>
          <p:cNvSpPr/>
          <p:nvPr/>
        </p:nvSpPr>
        <p:spPr>
          <a:xfrm>
            <a:off x="1134583" y="2056293"/>
            <a:ext cx="1546596" cy="923330"/>
          </a:xfrm>
          <a:prstGeom prst="rect">
            <a:avLst/>
          </a:prstGeom>
          <a:ln w="19050">
            <a:solidFill>
              <a:schemeClr val="accent6">
                <a:lumMod val="75000"/>
              </a:schemeClr>
            </a:solidFill>
          </a:ln>
        </p:spPr>
        <p:txBody>
          <a:bodyPr wrap="square">
            <a:spAutoFit/>
          </a:bodyPr>
          <a:lstStyle/>
          <a:p>
            <a:pPr algn="ctr"/>
            <a:r>
              <a:rPr lang="en-GB" dirty="0">
                <a:latin typeface="Arial" panose="020B0604020202020204" pitchFamily="34" charset="0"/>
                <a:cs typeface="Arial" panose="020B0604020202020204" pitchFamily="34" charset="0"/>
              </a:rPr>
              <a:t>supervised analysis</a:t>
            </a:r>
          </a:p>
          <a:p>
            <a:pPr algn="ctr"/>
            <a:r>
              <a:rPr lang="en-GB" b="1" dirty="0">
                <a:latin typeface="Arial" panose="020B0604020202020204" pitchFamily="34" charset="0"/>
                <a:cs typeface="Arial" panose="020B0604020202020204" pitchFamily="34" charset="0"/>
              </a:rPr>
              <a:t>algorithm 1</a:t>
            </a:r>
            <a:endParaRPr lang="en-GB"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F43DE4F-2E48-4A1E-9F6D-73779AB1F1AA}"/>
              </a:ext>
            </a:extLst>
          </p:cNvPr>
          <p:cNvSpPr/>
          <p:nvPr/>
        </p:nvSpPr>
        <p:spPr>
          <a:xfrm>
            <a:off x="3501258" y="2333292"/>
            <a:ext cx="1602400" cy="369332"/>
          </a:xfrm>
          <a:prstGeom prst="rect">
            <a:avLst/>
          </a:prstGeom>
          <a:ln w="19050">
            <a:solidFill>
              <a:schemeClr val="accent6">
                <a:lumMod val="75000"/>
              </a:schemeClr>
            </a:solidFill>
          </a:ln>
        </p:spPr>
        <p:txBody>
          <a:bodyPr wrap="square">
            <a:spAutoFit/>
          </a:bodyPr>
          <a:lstStyle/>
          <a:p>
            <a:pPr algn="ctr"/>
            <a:r>
              <a:rPr lang="en-GB" b="1" dirty="0">
                <a:latin typeface="Arial" panose="020B0604020202020204" pitchFamily="34" charset="0"/>
                <a:cs typeface="Arial" panose="020B0604020202020204" pitchFamily="34" charset="0"/>
              </a:rPr>
              <a:t>prediction 1</a:t>
            </a:r>
          </a:p>
        </p:txBody>
      </p:sp>
      <p:sp>
        <p:nvSpPr>
          <p:cNvPr id="4" name="Rectangle 3">
            <a:extLst>
              <a:ext uri="{FF2B5EF4-FFF2-40B4-BE49-F238E27FC236}">
                <a16:creationId xmlns:a16="http://schemas.microsoft.com/office/drawing/2014/main" id="{7C5D6CC2-02B0-4BEC-B8D3-98E4CF1E5CBA}"/>
              </a:ext>
            </a:extLst>
          </p:cNvPr>
          <p:cNvSpPr/>
          <p:nvPr/>
        </p:nvSpPr>
        <p:spPr>
          <a:xfrm>
            <a:off x="5936775" y="2056293"/>
            <a:ext cx="1781033" cy="923330"/>
          </a:xfrm>
          <a:prstGeom prst="rect">
            <a:avLst/>
          </a:prstGeom>
          <a:ln w="19050">
            <a:solidFill>
              <a:schemeClr val="accent6">
                <a:lumMod val="75000"/>
              </a:schemeClr>
            </a:solidFill>
          </a:ln>
        </p:spPr>
        <p:txBody>
          <a:bodyPr wrap="square">
            <a:spAutoFit/>
          </a:bodyPr>
          <a:lstStyle/>
          <a:p>
            <a:pPr algn="ctr"/>
            <a:r>
              <a:rPr lang="en-GB" dirty="0">
                <a:latin typeface="Arial" panose="020B0604020202020204" pitchFamily="34" charset="0"/>
                <a:cs typeface="Arial" panose="020B0604020202020204" pitchFamily="34" charset="0"/>
              </a:rPr>
              <a:t>assess likely accuracy of prediction 1</a:t>
            </a:r>
          </a:p>
        </p:txBody>
      </p:sp>
      <p:sp>
        <p:nvSpPr>
          <p:cNvPr id="5" name="Rectangle 4">
            <a:extLst>
              <a:ext uri="{FF2B5EF4-FFF2-40B4-BE49-F238E27FC236}">
                <a16:creationId xmlns:a16="http://schemas.microsoft.com/office/drawing/2014/main" id="{25A2D602-6685-4103-8CA7-7915A6DE0A2E}"/>
              </a:ext>
            </a:extLst>
          </p:cNvPr>
          <p:cNvSpPr/>
          <p:nvPr/>
        </p:nvSpPr>
        <p:spPr>
          <a:xfrm>
            <a:off x="8420669" y="1440932"/>
            <a:ext cx="1179393" cy="646331"/>
          </a:xfrm>
          <a:prstGeom prst="rect">
            <a:avLst/>
          </a:prstGeom>
          <a:ln w="19050">
            <a:solidFill>
              <a:schemeClr val="accent6">
                <a:lumMod val="75000"/>
              </a:schemeClr>
            </a:solidFill>
          </a:ln>
        </p:spPr>
        <p:txBody>
          <a:bodyPr wrap="square">
            <a:spAutoFit/>
          </a:bodyPr>
          <a:lstStyle/>
          <a:p>
            <a:pPr algn="ctr"/>
            <a:r>
              <a:rPr lang="en-GB" dirty="0">
                <a:latin typeface="Arial" panose="020B0604020202020204" pitchFamily="34" charset="0"/>
                <a:cs typeface="Arial" panose="020B0604020202020204" pitchFamily="34" charset="0"/>
              </a:rPr>
              <a:t>above threshold</a:t>
            </a:r>
          </a:p>
        </p:txBody>
      </p:sp>
      <p:sp>
        <p:nvSpPr>
          <p:cNvPr id="6" name="Rectangle 5">
            <a:extLst>
              <a:ext uri="{FF2B5EF4-FFF2-40B4-BE49-F238E27FC236}">
                <a16:creationId xmlns:a16="http://schemas.microsoft.com/office/drawing/2014/main" id="{986D4C70-1EE6-499D-82DE-CD1EF8E9CB1F}"/>
              </a:ext>
            </a:extLst>
          </p:cNvPr>
          <p:cNvSpPr/>
          <p:nvPr/>
        </p:nvSpPr>
        <p:spPr>
          <a:xfrm>
            <a:off x="10044183" y="1379377"/>
            <a:ext cx="2057399" cy="769441"/>
          </a:xfrm>
          <a:prstGeom prst="rect">
            <a:avLst/>
          </a:prstGeom>
          <a:solidFill>
            <a:schemeClr val="bg2">
              <a:lumMod val="25000"/>
            </a:schemeClr>
          </a:solidFill>
          <a:ln w="50800">
            <a:solidFill>
              <a:schemeClr val="tx1">
                <a:lumMod val="75000"/>
                <a:lumOff val="25000"/>
              </a:schemeClr>
            </a:solidFill>
          </a:ln>
        </p:spPr>
        <p:txBody>
          <a:bodyPr wrap="square">
            <a:spAutoFit/>
          </a:bodyPr>
          <a:lstStyle/>
          <a:p>
            <a:pPr algn="ctr"/>
            <a:r>
              <a:rPr lang="en-GB" sz="2200" b="1" dirty="0">
                <a:solidFill>
                  <a:schemeClr val="bg1"/>
                </a:solidFill>
                <a:latin typeface="Arial" panose="020B0604020202020204" pitchFamily="34" charset="0"/>
                <a:cs typeface="Arial" panose="020B0604020202020204" pitchFamily="34" charset="0"/>
              </a:rPr>
              <a:t>output</a:t>
            </a:r>
          </a:p>
          <a:p>
            <a:pPr algn="ctr"/>
            <a:r>
              <a:rPr lang="en-GB" sz="2200" b="1" dirty="0">
                <a:solidFill>
                  <a:schemeClr val="bg1"/>
                </a:solidFill>
                <a:latin typeface="Arial" panose="020B0604020202020204" pitchFamily="34" charset="0"/>
                <a:cs typeface="Arial" panose="020B0604020202020204" pitchFamily="34" charset="0"/>
              </a:rPr>
              <a:t>classification</a:t>
            </a:r>
          </a:p>
        </p:txBody>
      </p:sp>
      <p:sp>
        <p:nvSpPr>
          <p:cNvPr id="7" name="Rectangle 6">
            <a:extLst>
              <a:ext uri="{FF2B5EF4-FFF2-40B4-BE49-F238E27FC236}">
                <a16:creationId xmlns:a16="http://schemas.microsoft.com/office/drawing/2014/main" id="{0C66D508-18D1-46EA-A767-1B9BE2A167A4}"/>
              </a:ext>
            </a:extLst>
          </p:cNvPr>
          <p:cNvSpPr/>
          <p:nvPr/>
        </p:nvSpPr>
        <p:spPr>
          <a:xfrm>
            <a:off x="8338516" y="3210383"/>
            <a:ext cx="1343698" cy="646331"/>
          </a:xfrm>
          <a:prstGeom prst="rect">
            <a:avLst/>
          </a:prstGeom>
          <a:ln w="19050">
            <a:solidFill>
              <a:srgbClr val="FF0000"/>
            </a:solidFill>
          </a:ln>
        </p:spPr>
        <p:txBody>
          <a:bodyPr wrap="square">
            <a:spAutoFit/>
          </a:bodyPr>
          <a:lstStyle/>
          <a:p>
            <a:pPr algn="ctr"/>
            <a:r>
              <a:rPr lang="en-GB" dirty="0">
                <a:latin typeface="Arial" panose="020B0604020202020204" pitchFamily="34" charset="0"/>
                <a:cs typeface="Arial" panose="020B0604020202020204" pitchFamily="34" charset="0"/>
              </a:rPr>
              <a:t>below threshold</a:t>
            </a:r>
          </a:p>
        </p:txBody>
      </p:sp>
      <p:sp>
        <p:nvSpPr>
          <p:cNvPr id="8" name="Rectangle 7">
            <a:extLst>
              <a:ext uri="{FF2B5EF4-FFF2-40B4-BE49-F238E27FC236}">
                <a16:creationId xmlns:a16="http://schemas.microsoft.com/office/drawing/2014/main" id="{C1E87832-1CFE-4544-A491-9D7A8AED4D8A}"/>
              </a:ext>
            </a:extLst>
          </p:cNvPr>
          <p:cNvSpPr/>
          <p:nvPr/>
        </p:nvSpPr>
        <p:spPr>
          <a:xfrm>
            <a:off x="6391550" y="4761935"/>
            <a:ext cx="1076961" cy="646331"/>
          </a:xfrm>
          <a:prstGeom prst="rect">
            <a:avLst/>
          </a:prstGeom>
          <a:ln w="19050">
            <a:solidFill>
              <a:srgbClr val="FF0000"/>
            </a:solidFill>
          </a:ln>
        </p:spPr>
        <p:txBody>
          <a:bodyPr wrap="square">
            <a:spAutoFit/>
          </a:bodyPr>
          <a:lstStyle/>
          <a:p>
            <a:pPr algn="ctr"/>
            <a:r>
              <a:rPr lang="en-GB" dirty="0">
                <a:latin typeface="Arial" panose="020B0604020202020204" pitchFamily="34" charset="0"/>
                <a:cs typeface="Arial" panose="020B0604020202020204" pitchFamily="34" charset="0"/>
              </a:rPr>
              <a:t>send to reviewer</a:t>
            </a:r>
          </a:p>
        </p:txBody>
      </p:sp>
      <p:sp>
        <p:nvSpPr>
          <p:cNvPr id="9" name="Rectangle 8">
            <a:extLst>
              <a:ext uri="{FF2B5EF4-FFF2-40B4-BE49-F238E27FC236}">
                <a16:creationId xmlns:a16="http://schemas.microsoft.com/office/drawing/2014/main" id="{50CED1EA-BB1F-4EAD-9FC1-A0AD211A30A1}"/>
              </a:ext>
            </a:extLst>
          </p:cNvPr>
          <p:cNvSpPr/>
          <p:nvPr/>
        </p:nvSpPr>
        <p:spPr>
          <a:xfrm>
            <a:off x="3438320" y="4761934"/>
            <a:ext cx="1726292" cy="646331"/>
          </a:xfrm>
          <a:prstGeom prst="rect">
            <a:avLst/>
          </a:prstGeom>
          <a:ln w="19050">
            <a:solidFill>
              <a:srgbClr val="FF0000"/>
            </a:solidFill>
          </a:ln>
        </p:spPr>
        <p:txBody>
          <a:bodyPr wrap="square">
            <a:spAutoFit/>
          </a:bodyPr>
          <a:lstStyle/>
          <a:p>
            <a:pPr algn="ctr"/>
            <a:r>
              <a:rPr lang="en-GB" dirty="0">
                <a:latin typeface="Arial" panose="020B0604020202020204" pitchFamily="34" charset="0"/>
                <a:cs typeface="Arial" panose="020B0604020202020204" pitchFamily="34" charset="0"/>
              </a:rPr>
              <a:t>‘clinical’ </a:t>
            </a:r>
            <a:r>
              <a:rPr lang="en-GB" b="1" dirty="0">
                <a:latin typeface="Arial" panose="020B0604020202020204" pitchFamily="34" charset="0"/>
                <a:cs typeface="Arial" panose="020B0604020202020204" pitchFamily="34" charset="0"/>
              </a:rPr>
              <a:t>prediction 2</a:t>
            </a:r>
          </a:p>
        </p:txBody>
      </p:sp>
      <p:sp>
        <p:nvSpPr>
          <p:cNvPr id="10" name="Rectangle 9">
            <a:extLst>
              <a:ext uri="{FF2B5EF4-FFF2-40B4-BE49-F238E27FC236}">
                <a16:creationId xmlns:a16="http://schemas.microsoft.com/office/drawing/2014/main" id="{CC8EE49A-A41E-475E-BE2F-A3B8D1A7FC1F}"/>
              </a:ext>
            </a:extLst>
          </p:cNvPr>
          <p:cNvSpPr/>
          <p:nvPr/>
        </p:nvSpPr>
        <p:spPr>
          <a:xfrm>
            <a:off x="820571" y="3767247"/>
            <a:ext cx="2174619" cy="646331"/>
          </a:xfrm>
          <a:prstGeom prst="rect">
            <a:avLst/>
          </a:prstGeom>
          <a:ln w="19050">
            <a:solidFill>
              <a:srgbClr val="FF0000"/>
            </a:solidFill>
          </a:ln>
        </p:spPr>
        <p:txBody>
          <a:bodyPr wrap="square">
            <a:spAutoFit/>
          </a:bodyPr>
          <a:lstStyle/>
          <a:p>
            <a:pPr algn="ctr"/>
            <a:r>
              <a:rPr lang="en-GB" dirty="0">
                <a:latin typeface="Arial" panose="020B0604020202020204" pitchFamily="34" charset="0"/>
                <a:cs typeface="Arial" panose="020B0604020202020204" pitchFamily="34" charset="0"/>
              </a:rPr>
              <a:t>feedback &amp; relabel for re-training</a:t>
            </a:r>
          </a:p>
        </p:txBody>
      </p:sp>
      <p:cxnSp>
        <p:nvCxnSpPr>
          <p:cNvPr id="12" name="Straight Arrow Connector 11">
            <a:extLst>
              <a:ext uri="{FF2B5EF4-FFF2-40B4-BE49-F238E27FC236}">
                <a16:creationId xmlns:a16="http://schemas.microsoft.com/office/drawing/2014/main" id="{F47A3DD7-25FD-4387-AF5B-DEC1F53D41A8}"/>
              </a:ext>
            </a:extLst>
          </p:cNvPr>
          <p:cNvCxnSpPr>
            <a:cxnSpLocks/>
            <a:stCxn id="2" idx="3"/>
            <a:endCxn id="3" idx="1"/>
          </p:cNvCxnSpPr>
          <p:nvPr/>
        </p:nvCxnSpPr>
        <p:spPr>
          <a:xfrm>
            <a:off x="2681179" y="2517958"/>
            <a:ext cx="820079"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744A53E-C828-4084-9219-848B9ADA0CA0}"/>
              </a:ext>
            </a:extLst>
          </p:cNvPr>
          <p:cNvCxnSpPr>
            <a:cxnSpLocks/>
            <a:stCxn id="3" idx="3"/>
            <a:endCxn id="4" idx="1"/>
          </p:cNvCxnSpPr>
          <p:nvPr/>
        </p:nvCxnSpPr>
        <p:spPr>
          <a:xfrm>
            <a:off x="5103658" y="2517958"/>
            <a:ext cx="833117"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CBE8111-62D9-47A5-B4A8-8F03F13D1311}"/>
              </a:ext>
            </a:extLst>
          </p:cNvPr>
          <p:cNvCxnSpPr>
            <a:cxnSpLocks/>
            <a:stCxn id="4" idx="3"/>
            <a:endCxn id="5" idx="1"/>
          </p:cNvCxnSpPr>
          <p:nvPr/>
        </p:nvCxnSpPr>
        <p:spPr>
          <a:xfrm flipV="1">
            <a:off x="7717808" y="1764098"/>
            <a:ext cx="702861" cy="75386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0D08DE-AD0A-41B6-A7A7-79EA2561B39F}"/>
              </a:ext>
            </a:extLst>
          </p:cNvPr>
          <p:cNvCxnSpPr>
            <a:cxnSpLocks/>
            <a:stCxn id="5" idx="3"/>
            <a:endCxn id="6" idx="1"/>
          </p:cNvCxnSpPr>
          <p:nvPr/>
        </p:nvCxnSpPr>
        <p:spPr>
          <a:xfrm>
            <a:off x="9600062" y="1764098"/>
            <a:ext cx="444121" cy="0"/>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F367E8D-B79F-4C15-A553-6729FD50E8B5}"/>
              </a:ext>
            </a:extLst>
          </p:cNvPr>
          <p:cNvCxnSpPr>
            <a:cxnSpLocks/>
            <a:stCxn id="4" idx="3"/>
            <a:endCxn id="7" idx="0"/>
          </p:cNvCxnSpPr>
          <p:nvPr/>
        </p:nvCxnSpPr>
        <p:spPr>
          <a:xfrm>
            <a:off x="7717808" y="2517958"/>
            <a:ext cx="1292557" cy="692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ECFE80E-FEF3-4915-B9E8-C48081DC3D51}"/>
              </a:ext>
            </a:extLst>
          </p:cNvPr>
          <p:cNvCxnSpPr>
            <a:cxnSpLocks/>
            <a:stCxn id="8" idx="1"/>
            <a:endCxn id="9" idx="3"/>
          </p:cNvCxnSpPr>
          <p:nvPr/>
        </p:nvCxnSpPr>
        <p:spPr>
          <a:xfrm flipH="1" flipV="1">
            <a:off x="5164612" y="5085100"/>
            <a:ext cx="1226938"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A7F262-D337-4336-9A09-9F975FDA2FBB}"/>
              </a:ext>
            </a:extLst>
          </p:cNvPr>
          <p:cNvCxnSpPr>
            <a:cxnSpLocks/>
            <a:stCxn id="10" idx="0"/>
            <a:endCxn id="2" idx="2"/>
          </p:cNvCxnSpPr>
          <p:nvPr/>
        </p:nvCxnSpPr>
        <p:spPr>
          <a:xfrm flipV="1">
            <a:off x="1907881" y="2979623"/>
            <a:ext cx="0" cy="787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33100CD-2B0C-4A65-A6C5-97E44327D3A0}"/>
              </a:ext>
            </a:extLst>
          </p:cNvPr>
          <p:cNvCxnSpPr>
            <a:cxnSpLocks/>
            <a:stCxn id="9" idx="2"/>
            <a:endCxn id="6" idx="2"/>
          </p:cNvCxnSpPr>
          <p:nvPr/>
        </p:nvCxnSpPr>
        <p:spPr>
          <a:xfrm rot="5400000" flipH="1" flipV="1">
            <a:off x="6057450" y="392833"/>
            <a:ext cx="3259447" cy="6771417"/>
          </a:xfrm>
          <a:prstGeom prst="bentConnector3">
            <a:avLst>
              <a:gd name="adj1" fmla="val -2501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BAF7EA1-F629-40CC-B223-F6FC8FEF8E06}"/>
              </a:ext>
            </a:extLst>
          </p:cNvPr>
          <p:cNvCxnSpPr>
            <a:cxnSpLocks/>
            <a:stCxn id="7" idx="2"/>
            <a:endCxn id="8" idx="3"/>
          </p:cNvCxnSpPr>
          <p:nvPr/>
        </p:nvCxnSpPr>
        <p:spPr>
          <a:xfrm rot="5400000">
            <a:off x="7625245" y="3699980"/>
            <a:ext cx="1228387" cy="154185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6A586F80-9DC8-4012-A119-DEF5516659CD}"/>
              </a:ext>
            </a:extLst>
          </p:cNvPr>
          <p:cNvCxnSpPr>
            <a:cxnSpLocks/>
            <a:stCxn id="9" idx="1"/>
            <a:endCxn id="10" idx="2"/>
          </p:cNvCxnSpPr>
          <p:nvPr/>
        </p:nvCxnSpPr>
        <p:spPr>
          <a:xfrm rot="10800000">
            <a:off x="1907882" y="4413578"/>
            <a:ext cx="1530439" cy="671522"/>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6462DE0-1667-4902-9F8B-761347FAD144}"/>
              </a:ext>
            </a:extLst>
          </p:cNvPr>
          <p:cNvSpPr/>
          <p:nvPr/>
        </p:nvSpPr>
        <p:spPr>
          <a:xfrm>
            <a:off x="6053994" y="309048"/>
            <a:ext cx="1546596" cy="923330"/>
          </a:xfrm>
          <a:prstGeom prst="rect">
            <a:avLst/>
          </a:prstGeom>
          <a:ln w="19050">
            <a:solidFill>
              <a:schemeClr val="accent6">
                <a:lumMod val="75000"/>
              </a:schemeClr>
            </a:solidFill>
          </a:ln>
        </p:spPr>
        <p:txBody>
          <a:bodyPr wrap="square">
            <a:spAutoFit/>
          </a:bodyPr>
          <a:lstStyle/>
          <a:p>
            <a:pPr algn="ctr"/>
            <a:r>
              <a:rPr lang="en-GB" dirty="0">
                <a:latin typeface="Arial" panose="020B0604020202020204" pitchFamily="34" charset="0"/>
                <a:cs typeface="Arial" panose="020B0604020202020204" pitchFamily="34" charset="0"/>
              </a:rPr>
              <a:t>unsupervised analysis</a:t>
            </a:r>
          </a:p>
          <a:p>
            <a:pPr algn="ctr"/>
            <a:r>
              <a:rPr lang="en-GB" b="1" dirty="0">
                <a:latin typeface="Arial" panose="020B0604020202020204" pitchFamily="34" charset="0"/>
                <a:cs typeface="Arial" panose="020B0604020202020204" pitchFamily="34" charset="0"/>
              </a:rPr>
              <a:t>algorithm 2</a:t>
            </a:r>
          </a:p>
        </p:txBody>
      </p:sp>
      <p:cxnSp>
        <p:nvCxnSpPr>
          <p:cNvPr id="22" name="Straight Arrow Connector 21">
            <a:extLst>
              <a:ext uri="{FF2B5EF4-FFF2-40B4-BE49-F238E27FC236}">
                <a16:creationId xmlns:a16="http://schemas.microsoft.com/office/drawing/2014/main" id="{6A1072AA-99B3-46BF-A1B6-03E5B97DA8AC}"/>
              </a:ext>
            </a:extLst>
          </p:cNvPr>
          <p:cNvCxnSpPr>
            <a:cxnSpLocks/>
            <a:stCxn id="21" idx="2"/>
            <a:endCxn id="4" idx="0"/>
          </p:cNvCxnSpPr>
          <p:nvPr/>
        </p:nvCxnSpPr>
        <p:spPr>
          <a:xfrm>
            <a:off x="6827292" y="1232378"/>
            <a:ext cx="0" cy="823915"/>
          </a:xfrm>
          <a:prstGeom prst="straightConnector1">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F94647D-E50A-4EA3-84D2-2553ADD79983}"/>
              </a:ext>
            </a:extLst>
          </p:cNvPr>
          <p:cNvSpPr/>
          <p:nvPr/>
        </p:nvSpPr>
        <p:spPr>
          <a:xfrm>
            <a:off x="1234062" y="385993"/>
            <a:ext cx="1347638" cy="769441"/>
          </a:xfrm>
          <a:prstGeom prst="rect">
            <a:avLst/>
          </a:prstGeom>
          <a:solidFill>
            <a:schemeClr val="bg2">
              <a:lumMod val="25000"/>
            </a:schemeClr>
          </a:solidFill>
          <a:ln w="50800">
            <a:solidFill>
              <a:schemeClr val="bg2">
                <a:lumMod val="25000"/>
              </a:schemeClr>
            </a:solidFill>
          </a:ln>
        </p:spPr>
        <p:txBody>
          <a:bodyPr wrap="square">
            <a:spAutoFit/>
          </a:bodyPr>
          <a:lstStyle/>
          <a:p>
            <a:pPr algn="ctr"/>
            <a:r>
              <a:rPr lang="en-GB" sz="2200" b="1" dirty="0">
                <a:solidFill>
                  <a:schemeClr val="bg1"/>
                </a:solidFill>
                <a:latin typeface="Arial" panose="020B0604020202020204" pitchFamily="34" charset="0"/>
                <a:cs typeface="Arial" panose="020B0604020202020204" pitchFamily="34" charset="0"/>
              </a:rPr>
              <a:t>input dataset</a:t>
            </a:r>
          </a:p>
        </p:txBody>
      </p:sp>
      <p:cxnSp>
        <p:nvCxnSpPr>
          <p:cNvPr id="42" name="Straight Arrow Connector 41">
            <a:extLst>
              <a:ext uri="{FF2B5EF4-FFF2-40B4-BE49-F238E27FC236}">
                <a16:creationId xmlns:a16="http://schemas.microsoft.com/office/drawing/2014/main" id="{AE47015A-B704-4876-B51E-A0E6A39E856B}"/>
              </a:ext>
            </a:extLst>
          </p:cNvPr>
          <p:cNvCxnSpPr>
            <a:cxnSpLocks/>
            <a:stCxn id="41" idx="2"/>
            <a:endCxn id="2" idx="0"/>
          </p:cNvCxnSpPr>
          <p:nvPr/>
        </p:nvCxnSpPr>
        <p:spPr>
          <a:xfrm>
            <a:off x="1907881" y="1155434"/>
            <a:ext cx="0" cy="90085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9A685F9-5B7E-4A28-A692-7AF773D9AE3C}"/>
              </a:ext>
            </a:extLst>
          </p:cNvPr>
          <p:cNvSpPr/>
          <p:nvPr/>
        </p:nvSpPr>
        <p:spPr>
          <a:xfrm>
            <a:off x="9455353" y="6396335"/>
            <a:ext cx="2736647" cy="461665"/>
          </a:xfrm>
          <a:prstGeom prst="rect">
            <a:avLst/>
          </a:prstGeom>
        </p:spPr>
        <p:txBody>
          <a:bodyPr wrap="none">
            <a:spAutoFit/>
          </a:bodyPr>
          <a:lstStyle/>
          <a:p>
            <a:r>
              <a:rPr lang="en-GB" sz="2400" dirty="0">
                <a:latin typeface="Arial" panose="020B0604020202020204" pitchFamily="34" charset="0"/>
                <a:cs typeface="Arial" panose="020B0604020202020204" pitchFamily="34" charset="0"/>
              </a:rPr>
              <a:t>clean existing data</a:t>
            </a:r>
            <a:endParaRPr lang="en-GB" sz="2400" dirty="0"/>
          </a:p>
        </p:txBody>
      </p:sp>
      <p:cxnSp>
        <p:nvCxnSpPr>
          <p:cNvPr id="26" name="Straight Arrow Connector 25">
            <a:extLst>
              <a:ext uri="{FF2B5EF4-FFF2-40B4-BE49-F238E27FC236}">
                <a16:creationId xmlns:a16="http://schemas.microsoft.com/office/drawing/2014/main" id="{B1B50763-4A8A-4AD6-8186-48BB4DB13E35}"/>
              </a:ext>
            </a:extLst>
          </p:cNvPr>
          <p:cNvCxnSpPr>
            <a:cxnSpLocks/>
            <a:stCxn id="41" idx="3"/>
            <a:endCxn id="21" idx="1"/>
          </p:cNvCxnSpPr>
          <p:nvPr/>
        </p:nvCxnSpPr>
        <p:spPr>
          <a:xfrm flipV="1">
            <a:off x="2581700" y="770713"/>
            <a:ext cx="3472294"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59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30837E-8836-4290-A0EF-BF9C4FAF5B7E}"/>
              </a:ext>
            </a:extLst>
          </p:cNvPr>
          <p:cNvSpPr/>
          <p:nvPr/>
        </p:nvSpPr>
        <p:spPr>
          <a:xfrm>
            <a:off x="748351" y="1331344"/>
            <a:ext cx="9016621" cy="492443"/>
          </a:xfrm>
          <a:prstGeom prst="rect">
            <a:avLst/>
          </a:prstGeom>
        </p:spPr>
        <p:txBody>
          <a:bodyPr wrap="square">
            <a:spAutoFit/>
          </a:bodyPr>
          <a:lstStyle/>
          <a:p>
            <a:pPr lvl="0"/>
            <a:r>
              <a:rPr lang="en-GB" sz="2600" dirty="0">
                <a:solidFill>
                  <a:prstClr val="black"/>
                </a:solidFill>
                <a:latin typeface="Arial" panose="020B0604020202020204" pitchFamily="34" charset="0"/>
                <a:cs typeface="Arial" panose="020B0604020202020204" pitchFamily="34" charset="0"/>
              </a:rPr>
              <a:t>data-driven, time series based classification</a:t>
            </a:r>
          </a:p>
        </p:txBody>
      </p:sp>
    </p:spTree>
    <p:extLst>
      <p:ext uri="{BB962C8B-B14F-4D97-AF65-F5344CB8AC3E}">
        <p14:creationId xmlns:p14="http://schemas.microsoft.com/office/powerpoint/2010/main" val="933681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AC9B8-5330-4A69-B3F6-3635CC8D970C}"/>
              </a:ext>
            </a:extLst>
          </p:cNvPr>
          <p:cNvPicPr>
            <a:picLocks noChangeAspect="1"/>
          </p:cNvPicPr>
          <p:nvPr/>
        </p:nvPicPr>
        <p:blipFill>
          <a:blip r:embed="rId3"/>
          <a:stretch>
            <a:fillRect/>
          </a:stretch>
        </p:blipFill>
        <p:spPr>
          <a:xfrm>
            <a:off x="-258742" y="0"/>
            <a:ext cx="7239473" cy="2537902"/>
          </a:xfrm>
          <a:prstGeom prst="rect">
            <a:avLst/>
          </a:prstGeom>
        </p:spPr>
      </p:pic>
      <p:pic>
        <p:nvPicPr>
          <p:cNvPr id="3" name="Picture 2">
            <a:extLst>
              <a:ext uri="{FF2B5EF4-FFF2-40B4-BE49-F238E27FC236}">
                <a16:creationId xmlns:a16="http://schemas.microsoft.com/office/drawing/2014/main" id="{472FF4A9-5D83-47B4-AA35-5BEA932BEFF6}"/>
              </a:ext>
            </a:extLst>
          </p:cNvPr>
          <p:cNvPicPr>
            <a:picLocks noChangeAspect="1"/>
          </p:cNvPicPr>
          <p:nvPr/>
        </p:nvPicPr>
        <p:blipFill>
          <a:blip r:embed="rId4"/>
          <a:stretch>
            <a:fillRect/>
          </a:stretch>
        </p:blipFill>
        <p:spPr>
          <a:xfrm>
            <a:off x="2864037" y="2786702"/>
            <a:ext cx="9221620" cy="3964346"/>
          </a:xfrm>
          <a:prstGeom prst="rect">
            <a:avLst/>
          </a:prstGeom>
        </p:spPr>
      </p:pic>
    </p:spTree>
    <p:extLst>
      <p:ext uri="{BB962C8B-B14F-4D97-AF65-F5344CB8AC3E}">
        <p14:creationId xmlns:p14="http://schemas.microsoft.com/office/powerpoint/2010/main" val="1616895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30837E-8836-4290-A0EF-BF9C4FAF5B7E}"/>
              </a:ext>
            </a:extLst>
          </p:cNvPr>
          <p:cNvSpPr/>
          <p:nvPr/>
        </p:nvSpPr>
        <p:spPr>
          <a:xfrm>
            <a:off x="519751" y="595363"/>
            <a:ext cx="9016621" cy="3293209"/>
          </a:xfrm>
          <a:prstGeom prst="rect">
            <a:avLst/>
          </a:prstGeom>
        </p:spPr>
        <p:txBody>
          <a:bodyPr wrap="square">
            <a:spAutoFit/>
          </a:bodyPr>
          <a:lstStyle/>
          <a:p>
            <a:pPr lvl="0"/>
            <a:r>
              <a:rPr lang="en-GB" sz="2600" b="1" dirty="0">
                <a:solidFill>
                  <a:prstClr val="black"/>
                </a:solidFill>
                <a:latin typeface="Arial" panose="020B0604020202020204" pitchFamily="34" charset="0"/>
                <a:cs typeface="Arial" panose="020B0604020202020204" pitchFamily="34" charset="0"/>
              </a:rPr>
              <a:t>2. clustering approach using TS data</a:t>
            </a:r>
          </a:p>
          <a:p>
            <a:pPr lvl="0"/>
            <a:endParaRPr lang="en-GB" sz="2600" dirty="0">
              <a:solidFill>
                <a:prstClr val="black"/>
              </a:solidFill>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HbA1c</a:t>
            </a: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BP</a:t>
            </a: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BMI</a:t>
            </a:r>
          </a:p>
          <a:p>
            <a:pPr marL="457200" lvl="0" indent="-457200">
              <a:buFont typeface="Arial" panose="020B0604020202020204" pitchFamily="34" charset="0"/>
              <a:buChar char="•"/>
            </a:pPr>
            <a:r>
              <a:rPr lang="en-GB" sz="2600" dirty="0" err="1">
                <a:solidFill>
                  <a:prstClr val="black"/>
                </a:solidFill>
                <a:latin typeface="Arial" panose="020B0604020202020204" pitchFamily="34" charset="0"/>
                <a:cs typeface="Arial" panose="020B0604020202020204" pitchFamily="34" charset="0"/>
              </a:rPr>
              <a:t>biochem</a:t>
            </a:r>
            <a:endParaRPr lang="en-GB" sz="2600" dirty="0">
              <a:solidFill>
                <a:prstClr val="black"/>
              </a:solidFill>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drugs / drug response</a:t>
            </a:r>
          </a:p>
          <a:p>
            <a:pPr lvl="0"/>
            <a:endParaRPr lang="en-GB" sz="2600" dirty="0">
              <a:solidFill>
                <a:prstClr val="black"/>
              </a:solidFill>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C6F00901-F611-4DCE-B8EB-0A21C5DCA8E3}"/>
              </a:ext>
            </a:extLst>
          </p:cNvPr>
          <p:cNvSpPr txBox="1">
            <a:spLocks/>
          </p:cNvSpPr>
          <p:nvPr/>
        </p:nvSpPr>
        <p:spPr>
          <a:xfrm>
            <a:off x="6054435" y="5974696"/>
            <a:ext cx="8229600" cy="5758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dirty="0">
                <a:latin typeface="Arial" panose="020B0604020202020204" pitchFamily="34" charset="0"/>
                <a:cs typeface="Arial" panose="020B0604020202020204" pitchFamily="34" charset="0"/>
              </a:rPr>
              <a:t>Example: pattern mining for BMI trajectory analysis</a:t>
            </a:r>
          </a:p>
          <a:p>
            <a:pPr algn="l"/>
            <a:r>
              <a:rPr lang="en-GB" sz="1800" dirty="0">
                <a:latin typeface="Arial" panose="020B0604020202020204" pitchFamily="34" charset="0"/>
                <a:cs typeface="Arial" panose="020B0604020202020204" pitchFamily="34" charset="0"/>
              </a:rPr>
              <a:t>(THIN data)</a:t>
            </a:r>
          </a:p>
        </p:txBody>
      </p:sp>
      <p:pic>
        <p:nvPicPr>
          <p:cNvPr id="5" name="Picture 2">
            <a:extLst>
              <a:ext uri="{FF2B5EF4-FFF2-40B4-BE49-F238E27FC236}">
                <a16:creationId xmlns:a16="http://schemas.microsoft.com/office/drawing/2014/main" id="{052B158D-F3E9-4BE2-BB85-9592E4834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773" y="1372746"/>
            <a:ext cx="5019736" cy="4470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963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30837E-8836-4290-A0EF-BF9C4FAF5B7E}"/>
              </a:ext>
            </a:extLst>
          </p:cNvPr>
          <p:cNvSpPr/>
          <p:nvPr/>
        </p:nvSpPr>
        <p:spPr>
          <a:xfrm>
            <a:off x="748351" y="1331344"/>
            <a:ext cx="11288974" cy="4093428"/>
          </a:xfrm>
          <a:prstGeom prst="rect">
            <a:avLst/>
          </a:prstGeom>
        </p:spPr>
        <p:txBody>
          <a:bodyPr wrap="square">
            <a:spAutoFit/>
          </a:bodyPr>
          <a:lstStyle/>
          <a:p>
            <a:pPr lvl="0"/>
            <a:r>
              <a:rPr lang="en-GB" sz="2600" b="1" dirty="0">
                <a:solidFill>
                  <a:prstClr val="black"/>
                </a:solidFill>
                <a:latin typeface="Arial" panose="020B0604020202020204" pitchFamily="34" charset="0"/>
                <a:cs typeface="Arial" panose="020B0604020202020204" pitchFamily="34" charset="0"/>
              </a:rPr>
              <a:t>3. identify missing diagnoses</a:t>
            </a:r>
          </a:p>
          <a:p>
            <a:pPr lvl="0"/>
            <a:endParaRPr lang="en-GB" sz="2600" dirty="0">
              <a:solidFill>
                <a:prstClr val="black"/>
              </a:solidFill>
              <a:latin typeface="Arial" panose="020B0604020202020204" pitchFamily="34" charset="0"/>
              <a:cs typeface="Arial" panose="020B0604020202020204" pitchFamily="34" charset="0"/>
            </a:endParaRPr>
          </a:p>
          <a:p>
            <a:pPr lvl="0"/>
            <a:r>
              <a:rPr lang="en-GB" sz="2600" dirty="0">
                <a:solidFill>
                  <a:prstClr val="black"/>
                </a:solidFill>
                <a:latin typeface="Arial" panose="020B0604020202020204" pitchFamily="34" charset="0"/>
                <a:cs typeface="Arial" panose="020B0604020202020204" pitchFamily="34" charset="0"/>
              </a:rPr>
              <a:t>difficult as small sample size to work from (but may be confident in label accuracy)</a:t>
            </a:r>
          </a:p>
          <a:p>
            <a:pPr lvl="0"/>
            <a:endParaRPr lang="en-GB" sz="2600" dirty="0">
              <a:solidFill>
                <a:prstClr val="black"/>
              </a:solidFill>
              <a:latin typeface="Arial" panose="020B0604020202020204" pitchFamily="34" charset="0"/>
              <a:cs typeface="Arial" panose="020B0604020202020204" pitchFamily="34" charset="0"/>
            </a:endParaRPr>
          </a:p>
          <a:p>
            <a:pPr lvl="0"/>
            <a:r>
              <a:rPr lang="en-GB" sz="2600" dirty="0" err="1">
                <a:solidFill>
                  <a:prstClr val="black"/>
                </a:solidFill>
                <a:latin typeface="Arial" panose="020B0604020202020204" pitchFamily="34" charset="0"/>
                <a:cs typeface="Arial" panose="020B0604020202020204" pitchFamily="34" charset="0"/>
              </a:rPr>
              <a:t>upsampling</a:t>
            </a:r>
            <a:r>
              <a:rPr lang="en-GB" sz="2600" dirty="0">
                <a:solidFill>
                  <a:prstClr val="black"/>
                </a:solidFill>
                <a:latin typeface="Arial" panose="020B0604020202020204" pitchFamily="34" charset="0"/>
                <a:cs typeface="Arial" panose="020B0604020202020204" pitchFamily="34" charset="0"/>
              </a:rPr>
              <a:t> ideal to maximise value from data</a:t>
            </a:r>
          </a:p>
          <a:p>
            <a:pPr lvl="0"/>
            <a:endParaRPr lang="en-GB" sz="2600" dirty="0">
              <a:solidFill>
                <a:prstClr val="black"/>
              </a:solidFill>
              <a:latin typeface="Arial" panose="020B0604020202020204" pitchFamily="34" charset="0"/>
              <a:cs typeface="Arial" panose="020B0604020202020204" pitchFamily="34" charset="0"/>
            </a:endParaRPr>
          </a:p>
          <a:p>
            <a:pPr lvl="0"/>
            <a:r>
              <a:rPr lang="en-GB" sz="2600" dirty="0">
                <a:solidFill>
                  <a:prstClr val="black"/>
                </a:solidFill>
                <a:latin typeface="Arial" panose="020B0604020202020204" pitchFamily="34" charset="0"/>
                <a:cs typeface="Arial" panose="020B0604020202020204" pitchFamily="34" charset="0"/>
              </a:rPr>
              <a:t>synthetic data</a:t>
            </a:r>
          </a:p>
          <a:p>
            <a:pPr lvl="0"/>
            <a:endParaRPr lang="en-GB" sz="2600" dirty="0">
              <a:solidFill>
                <a:prstClr val="black"/>
              </a:solidFill>
              <a:latin typeface="Arial" panose="020B0604020202020204" pitchFamily="34" charset="0"/>
              <a:cs typeface="Arial" panose="020B0604020202020204" pitchFamily="34" charset="0"/>
            </a:endParaRPr>
          </a:p>
          <a:p>
            <a:pPr lvl="0"/>
            <a:r>
              <a:rPr lang="en-GB" sz="2600" dirty="0">
                <a:solidFill>
                  <a:prstClr val="black"/>
                </a:solidFill>
                <a:latin typeface="Arial" panose="020B0604020202020204" pitchFamily="34" charset="0"/>
                <a:cs typeface="Arial" panose="020B0604020202020204" pitchFamily="34" charset="0"/>
              </a:rPr>
              <a:t>potential to help with another problem – data sharing</a:t>
            </a:r>
          </a:p>
        </p:txBody>
      </p:sp>
    </p:spTree>
    <p:extLst>
      <p:ext uri="{BB962C8B-B14F-4D97-AF65-F5344CB8AC3E}">
        <p14:creationId xmlns:p14="http://schemas.microsoft.com/office/powerpoint/2010/main" val="2612736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30837E-8836-4290-A0EF-BF9C4FAF5B7E}"/>
              </a:ext>
            </a:extLst>
          </p:cNvPr>
          <p:cNvSpPr/>
          <p:nvPr/>
        </p:nvSpPr>
        <p:spPr>
          <a:xfrm>
            <a:off x="536810" y="908264"/>
            <a:ext cx="11288974" cy="2893100"/>
          </a:xfrm>
          <a:prstGeom prst="rect">
            <a:avLst/>
          </a:prstGeom>
        </p:spPr>
        <p:txBody>
          <a:bodyPr wrap="square">
            <a:spAutoFit/>
          </a:bodyPr>
          <a:lstStyle/>
          <a:p>
            <a:pPr lvl="0"/>
            <a:r>
              <a:rPr lang="en-GB" sz="2600" b="1" dirty="0">
                <a:solidFill>
                  <a:prstClr val="black"/>
                </a:solidFill>
                <a:latin typeface="Arial" panose="020B0604020202020204" pitchFamily="34" charset="0"/>
                <a:cs typeface="Arial" panose="020B0604020202020204" pitchFamily="34" charset="0"/>
              </a:rPr>
              <a:t>requirements for synthetic data generator</a:t>
            </a:r>
          </a:p>
          <a:p>
            <a:pPr lvl="0"/>
            <a:endParaRPr lang="en-GB" sz="2600" b="1" dirty="0">
              <a:solidFill>
                <a:prstClr val="black"/>
              </a:solidFill>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generate multi-dimensional time series data</a:t>
            </a: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reflect distributions of individual parameters</a:t>
            </a: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include interactions/associations between parameters over time</a:t>
            </a:r>
          </a:p>
          <a:p>
            <a:pPr marL="457200" lvl="0" indent="-457200">
              <a:buFont typeface="Arial" panose="020B0604020202020204" pitchFamily="34" charset="0"/>
              <a:buChar char="•"/>
            </a:pPr>
            <a:endParaRPr lang="en-GB" sz="2600" dirty="0">
              <a:solidFill>
                <a:prstClr val="black"/>
              </a:solidFill>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allow training models on synthetic data that will perform well on real data</a:t>
            </a:r>
          </a:p>
        </p:txBody>
      </p:sp>
    </p:spTree>
    <p:extLst>
      <p:ext uri="{BB962C8B-B14F-4D97-AF65-F5344CB8AC3E}">
        <p14:creationId xmlns:p14="http://schemas.microsoft.com/office/powerpoint/2010/main" val="229580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46B0B-A4C1-428D-BC8E-D2D3A01B1E43}"/>
              </a:ext>
            </a:extLst>
          </p:cNvPr>
          <p:cNvPicPr>
            <a:picLocks noChangeAspect="1"/>
          </p:cNvPicPr>
          <p:nvPr/>
        </p:nvPicPr>
        <p:blipFill>
          <a:blip r:embed="rId2"/>
          <a:stretch>
            <a:fillRect/>
          </a:stretch>
        </p:blipFill>
        <p:spPr>
          <a:xfrm>
            <a:off x="5479576" y="818943"/>
            <a:ext cx="6163751" cy="4940411"/>
          </a:xfrm>
          <a:prstGeom prst="rect">
            <a:avLst/>
          </a:prstGeom>
        </p:spPr>
      </p:pic>
      <p:sp>
        <p:nvSpPr>
          <p:cNvPr id="5" name="Rectangle 4">
            <a:extLst>
              <a:ext uri="{FF2B5EF4-FFF2-40B4-BE49-F238E27FC236}">
                <a16:creationId xmlns:a16="http://schemas.microsoft.com/office/drawing/2014/main" id="{1D2DC16F-BF15-4C65-8764-8ACB83032F73}"/>
              </a:ext>
            </a:extLst>
          </p:cNvPr>
          <p:cNvSpPr/>
          <p:nvPr/>
        </p:nvSpPr>
        <p:spPr>
          <a:xfrm>
            <a:off x="2644146" y="3027538"/>
            <a:ext cx="1141659" cy="523220"/>
          </a:xfrm>
          <a:prstGeom prst="rect">
            <a:avLst/>
          </a:prstGeom>
        </p:spPr>
        <p:txBody>
          <a:bodyPr wrap="none">
            <a:spAutoFit/>
          </a:bodyPr>
          <a:lstStyle/>
          <a:p>
            <a:r>
              <a:rPr lang="en-GB" sz="2800" dirty="0">
                <a:solidFill>
                  <a:prstClr val="black"/>
                </a:solidFill>
                <a:latin typeface="Arial" panose="020B0604020202020204" pitchFamily="34" charset="0"/>
                <a:cs typeface="Arial" panose="020B0604020202020204" pitchFamily="34" charset="0"/>
              </a:rPr>
              <a:t>GANs</a:t>
            </a:r>
            <a:endParaRPr lang="en-GB" sz="2800" dirty="0"/>
          </a:p>
        </p:txBody>
      </p:sp>
      <p:sp>
        <p:nvSpPr>
          <p:cNvPr id="6" name="Rectangle 5">
            <a:extLst>
              <a:ext uri="{FF2B5EF4-FFF2-40B4-BE49-F238E27FC236}">
                <a16:creationId xmlns:a16="http://schemas.microsoft.com/office/drawing/2014/main" id="{2B73C075-3A52-4A9F-AB30-3E0E23B9EC21}"/>
              </a:ext>
            </a:extLst>
          </p:cNvPr>
          <p:cNvSpPr/>
          <p:nvPr/>
        </p:nvSpPr>
        <p:spPr>
          <a:xfrm>
            <a:off x="9402008" y="5823613"/>
            <a:ext cx="2241319" cy="430887"/>
          </a:xfrm>
          <a:prstGeom prst="rect">
            <a:avLst/>
          </a:prstGeom>
        </p:spPr>
        <p:txBody>
          <a:bodyPr wrap="none">
            <a:spAutoFit/>
          </a:bodyPr>
          <a:lstStyle/>
          <a:p>
            <a:r>
              <a:rPr lang="en-GB" sz="2200" dirty="0">
                <a:latin typeface="Arial" panose="020B0604020202020204" pitchFamily="34" charset="0"/>
                <a:cs typeface="Arial" panose="020B0604020202020204" pitchFamily="34" charset="0"/>
              </a:rPr>
              <a:t>arXiv:1406.2661</a:t>
            </a:r>
          </a:p>
        </p:txBody>
      </p:sp>
    </p:spTree>
    <p:extLst>
      <p:ext uri="{BB962C8B-B14F-4D97-AF65-F5344CB8AC3E}">
        <p14:creationId xmlns:p14="http://schemas.microsoft.com/office/powerpoint/2010/main" val="1265547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00CD4-FAA5-4953-B390-8CDE55D48D63}"/>
              </a:ext>
            </a:extLst>
          </p:cNvPr>
          <p:cNvPicPr>
            <a:picLocks noChangeAspect="1"/>
          </p:cNvPicPr>
          <p:nvPr/>
        </p:nvPicPr>
        <p:blipFill>
          <a:blip r:embed="rId2"/>
          <a:stretch>
            <a:fillRect/>
          </a:stretch>
        </p:blipFill>
        <p:spPr>
          <a:xfrm>
            <a:off x="1235122" y="2371309"/>
            <a:ext cx="9721755" cy="2115382"/>
          </a:xfrm>
          <a:prstGeom prst="rect">
            <a:avLst/>
          </a:prstGeom>
        </p:spPr>
      </p:pic>
    </p:spTree>
    <p:extLst>
      <p:ext uri="{BB962C8B-B14F-4D97-AF65-F5344CB8AC3E}">
        <p14:creationId xmlns:p14="http://schemas.microsoft.com/office/powerpoint/2010/main" val="2378904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B41189-26DF-4008-B9F9-E11D8AD0C6B2}"/>
              </a:ext>
            </a:extLst>
          </p:cNvPr>
          <p:cNvPicPr>
            <a:picLocks noChangeAspect="1"/>
          </p:cNvPicPr>
          <p:nvPr/>
        </p:nvPicPr>
        <p:blipFill>
          <a:blip r:embed="rId2"/>
          <a:stretch>
            <a:fillRect/>
          </a:stretch>
        </p:blipFill>
        <p:spPr>
          <a:xfrm>
            <a:off x="0" y="279246"/>
            <a:ext cx="12192000" cy="6299508"/>
          </a:xfrm>
          <a:prstGeom prst="rect">
            <a:avLst/>
          </a:prstGeom>
        </p:spPr>
      </p:pic>
    </p:spTree>
    <p:extLst>
      <p:ext uri="{BB962C8B-B14F-4D97-AF65-F5344CB8AC3E}">
        <p14:creationId xmlns:p14="http://schemas.microsoft.com/office/powerpoint/2010/main" val="860877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90B429-B591-4DBC-A14F-E422C574519D}"/>
              </a:ext>
            </a:extLst>
          </p:cNvPr>
          <p:cNvPicPr>
            <a:picLocks noChangeAspect="1"/>
          </p:cNvPicPr>
          <p:nvPr/>
        </p:nvPicPr>
        <p:blipFill>
          <a:blip r:embed="rId2"/>
          <a:stretch>
            <a:fillRect/>
          </a:stretch>
        </p:blipFill>
        <p:spPr>
          <a:xfrm>
            <a:off x="237437" y="153274"/>
            <a:ext cx="6101977" cy="4791358"/>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A627E3D-317E-4BF6-A656-AE88CED4F35B}"/>
              </a:ext>
            </a:extLst>
          </p:cNvPr>
          <p:cNvPicPr>
            <a:picLocks noChangeAspect="1"/>
          </p:cNvPicPr>
          <p:nvPr/>
        </p:nvPicPr>
        <p:blipFill>
          <a:blip r:embed="rId3"/>
          <a:stretch>
            <a:fillRect/>
          </a:stretch>
        </p:blipFill>
        <p:spPr>
          <a:xfrm>
            <a:off x="2628425" y="1380638"/>
            <a:ext cx="4724212" cy="4791358"/>
          </a:xfrm>
          <a:prstGeom prst="rect">
            <a:avLst/>
          </a:prstGeom>
          <a:ln w="6350">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A493B51-7C98-412A-9569-C11788A3F801}"/>
              </a:ext>
            </a:extLst>
          </p:cNvPr>
          <p:cNvPicPr>
            <a:picLocks noChangeAspect="1"/>
          </p:cNvPicPr>
          <p:nvPr/>
        </p:nvPicPr>
        <p:blipFill>
          <a:blip r:embed="rId4"/>
          <a:stretch>
            <a:fillRect/>
          </a:stretch>
        </p:blipFill>
        <p:spPr>
          <a:xfrm>
            <a:off x="6563039" y="2207262"/>
            <a:ext cx="5512417" cy="4161692"/>
          </a:xfrm>
          <a:prstGeom prst="rect">
            <a:avLst/>
          </a:prstGeom>
          <a:ln w="6350">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C7046D2D-8CC7-418D-8A9A-B61481AB2795}"/>
              </a:ext>
            </a:extLst>
          </p:cNvPr>
          <p:cNvSpPr/>
          <p:nvPr/>
        </p:nvSpPr>
        <p:spPr>
          <a:xfrm>
            <a:off x="2628425" y="6171996"/>
            <a:ext cx="1790875" cy="338554"/>
          </a:xfrm>
          <a:prstGeom prst="rect">
            <a:avLst/>
          </a:prstGeom>
        </p:spPr>
        <p:txBody>
          <a:bodyPr wrap="none">
            <a:spAutoFit/>
          </a:bodyPr>
          <a:lstStyle/>
          <a:p>
            <a:r>
              <a:rPr lang="en-GB" sz="1600" dirty="0">
                <a:latin typeface="Arial" panose="020B0604020202020204" pitchFamily="34" charset="0"/>
                <a:cs typeface="Arial" panose="020B0604020202020204" pitchFamily="34" charset="0"/>
              </a:rPr>
              <a:t>arXiv:1706.02633</a:t>
            </a:r>
          </a:p>
        </p:txBody>
      </p:sp>
      <p:sp>
        <p:nvSpPr>
          <p:cNvPr id="10" name="Rectangle 9">
            <a:extLst>
              <a:ext uri="{FF2B5EF4-FFF2-40B4-BE49-F238E27FC236}">
                <a16:creationId xmlns:a16="http://schemas.microsoft.com/office/drawing/2014/main" id="{15B536BE-3CE5-430C-89DA-6C57D5F459DC}"/>
              </a:ext>
            </a:extLst>
          </p:cNvPr>
          <p:cNvSpPr/>
          <p:nvPr/>
        </p:nvSpPr>
        <p:spPr>
          <a:xfrm>
            <a:off x="237437" y="4944632"/>
            <a:ext cx="1790875" cy="338554"/>
          </a:xfrm>
          <a:prstGeom prst="rect">
            <a:avLst/>
          </a:prstGeom>
        </p:spPr>
        <p:txBody>
          <a:bodyPr wrap="none">
            <a:spAutoFit/>
          </a:bodyPr>
          <a:lstStyle/>
          <a:p>
            <a:r>
              <a:rPr lang="en-GB" sz="1600" dirty="0">
                <a:latin typeface="Arial" panose="020B0604020202020204" pitchFamily="34" charset="0"/>
                <a:cs typeface="Arial" panose="020B0604020202020204" pitchFamily="34" charset="0"/>
              </a:rPr>
              <a:t>arXiv:1802.06739</a:t>
            </a:r>
          </a:p>
        </p:txBody>
      </p:sp>
      <p:sp>
        <p:nvSpPr>
          <p:cNvPr id="11" name="Rectangle 10">
            <a:extLst>
              <a:ext uri="{FF2B5EF4-FFF2-40B4-BE49-F238E27FC236}">
                <a16:creationId xmlns:a16="http://schemas.microsoft.com/office/drawing/2014/main" id="{CD39CE0B-8DAA-40CE-BE5E-2C47A826705A}"/>
              </a:ext>
            </a:extLst>
          </p:cNvPr>
          <p:cNvSpPr/>
          <p:nvPr/>
        </p:nvSpPr>
        <p:spPr>
          <a:xfrm>
            <a:off x="6563039" y="6341273"/>
            <a:ext cx="2953822" cy="338554"/>
          </a:xfrm>
          <a:prstGeom prst="rect">
            <a:avLst/>
          </a:prstGeom>
        </p:spPr>
        <p:txBody>
          <a:bodyPr wrap="none">
            <a:spAutoFit/>
          </a:bodyPr>
          <a:lstStyle/>
          <a:p>
            <a:r>
              <a:rPr lang="en-GB" sz="1600" dirty="0">
                <a:latin typeface="Arial" panose="020B0604020202020204" pitchFamily="34" charset="0"/>
                <a:cs typeface="Arial" panose="020B0604020202020204" pitchFamily="34" charset="0"/>
              </a:rPr>
              <a:t>https://doi.org/10.1101/159756</a:t>
            </a:r>
          </a:p>
        </p:txBody>
      </p:sp>
    </p:spTree>
    <p:extLst>
      <p:ext uri="{BB962C8B-B14F-4D97-AF65-F5344CB8AC3E}">
        <p14:creationId xmlns:p14="http://schemas.microsoft.com/office/powerpoint/2010/main" val="3170626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32FC10-B2E1-4E47-9974-7F6CBA8A5CE5}"/>
              </a:ext>
            </a:extLst>
          </p:cNvPr>
          <p:cNvPicPr>
            <a:picLocks noChangeAspect="1"/>
          </p:cNvPicPr>
          <p:nvPr/>
        </p:nvPicPr>
        <p:blipFill>
          <a:blip r:embed="rId3"/>
          <a:stretch>
            <a:fillRect/>
          </a:stretch>
        </p:blipFill>
        <p:spPr>
          <a:xfrm>
            <a:off x="659641" y="2098850"/>
            <a:ext cx="8946995" cy="2276422"/>
          </a:xfrm>
          <a:prstGeom prst="rect">
            <a:avLst/>
          </a:prstGeom>
        </p:spPr>
      </p:pic>
      <p:sp>
        <p:nvSpPr>
          <p:cNvPr id="6" name="Rectangle 5">
            <a:extLst>
              <a:ext uri="{FF2B5EF4-FFF2-40B4-BE49-F238E27FC236}">
                <a16:creationId xmlns:a16="http://schemas.microsoft.com/office/drawing/2014/main" id="{BBAC8A96-8C1E-488C-9FAA-5FB7E27BCEEB}"/>
              </a:ext>
            </a:extLst>
          </p:cNvPr>
          <p:cNvSpPr/>
          <p:nvPr/>
        </p:nvSpPr>
        <p:spPr>
          <a:xfrm>
            <a:off x="659641" y="478642"/>
            <a:ext cx="10006083" cy="1077539"/>
          </a:xfrm>
          <a:prstGeom prst="rect">
            <a:avLst/>
          </a:prstGeom>
        </p:spPr>
        <p:txBody>
          <a:bodyPr wrap="square">
            <a:spAutoFit/>
          </a:bodyPr>
          <a:lstStyle/>
          <a:p>
            <a:pPr>
              <a:lnSpc>
                <a:spcPts val="4000"/>
              </a:lnSpc>
            </a:pPr>
            <a:r>
              <a:rPr lang="en-GB" sz="2800" dirty="0">
                <a:latin typeface="Arial" panose="020B0604020202020204" pitchFamily="34" charset="0"/>
                <a:cs typeface="Arial" panose="020B0604020202020204" pitchFamily="34" charset="0"/>
              </a:rPr>
              <a:t>Innovate UK (</a:t>
            </a:r>
            <a:r>
              <a:rPr lang="en-GB" sz="2800" dirty="0">
                <a:solidFill>
                  <a:srgbClr val="222222"/>
                </a:solidFill>
                <a:latin typeface="Arial" panose="020B0604020202020204" pitchFamily="34" charset="0"/>
                <a:cs typeface="Arial" panose="020B0604020202020204" pitchFamily="34" charset="0"/>
              </a:rPr>
              <a:t>Digital Health Technology Catalyst)</a:t>
            </a:r>
          </a:p>
          <a:p>
            <a:pPr>
              <a:lnSpc>
                <a:spcPts val="4000"/>
              </a:lnSpc>
            </a:pPr>
            <a:r>
              <a:rPr lang="en-GB" sz="2800" dirty="0">
                <a:solidFill>
                  <a:srgbClr val="222222"/>
                </a:solidFill>
                <a:latin typeface="Arial" panose="020B0604020202020204" pitchFamily="34" charset="0"/>
                <a:cs typeface="Arial" panose="020B0604020202020204" pitchFamily="34" charset="0"/>
              </a:rPr>
              <a:t>1M grant 2018-2021</a:t>
            </a:r>
            <a:endParaRPr lang="en-GB" sz="2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BC0DAC9-84D6-49BA-B843-636361382C7F}"/>
              </a:ext>
            </a:extLst>
          </p:cNvPr>
          <p:cNvPicPr>
            <a:picLocks noChangeAspect="1"/>
          </p:cNvPicPr>
          <p:nvPr/>
        </p:nvPicPr>
        <p:blipFill>
          <a:blip r:embed="rId4"/>
          <a:stretch>
            <a:fillRect/>
          </a:stretch>
        </p:blipFill>
        <p:spPr>
          <a:xfrm>
            <a:off x="707409" y="4672700"/>
            <a:ext cx="8646710" cy="845223"/>
          </a:xfrm>
          <a:prstGeom prst="rect">
            <a:avLst/>
          </a:prstGeom>
        </p:spPr>
      </p:pic>
      <p:pic>
        <p:nvPicPr>
          <p:cNvPr id="3" name="Picture 2">
            <a:extLst>
              <a:ext uri="{FF2B5EF4-FFF2-40B4-BE49-F238E27FC236}">
                <a16:creationId xmlns:a16="http://schemas.microsoft.com/office/drawing/2014/main" id="{064FCBC3-A3E2-48DB-8B78-8D4B0E586717}"/>
              </a:ext>
            </a:extLst>
          </p:cNvPr>
          <p:cNvPicPr>
            <a:picLocks noChangeAspect="1"/>
          </p:cNvPicPr>
          <p:nvPr/>
        </p:nvPicPr>
        <p:blipFill>
          <a:blip r:embed="rId5"/>
          <a:stretch>
            <a:fillRect/>
          </a:stretch>
        </p:blipFill>
        <p:spPr>
          <a:xfrm>
            <a:off x="9049213" y="427200"/>
            <a:ext cx="2950427" cy="963228"/>
          </a:xfrm>
          <a:prstGeom prst="rect">
            <a:avLst/>
          </a:prstGeom>
        </p:spPr>
      </p:pic>
    </p:spTree>
    <p:extLst>
      <p:ext uri="{BB962C8B-B14F-4D97-AF65-F5344CB8AC3E}">
        <p14:creationId xmlns:p14="http://schemas.microsoft.com/office/powerpoint/2010/main" val="3571789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5F36118E-A260-444C-9F79-B5DD4E0A2A02}"/>
              </a:ext>
            </a:extLst>
          </p:cNvPr>
          <p:cNvGrpSpPr/>
          <p:nvPr/>
        </p:nvGrpSpPr>
        <p:grpSpPr>
          <a:xfrm>
            <a:off x="433589" y="1260570"/>
            <a:ext cx="4220642" cy="1195476"/>
            <a:chOff x="580031" y="1262418"/>
            <a:chExt cx="4220642" cy="1195476"/>
          </a:xfrm>
        </p:grpSpPr>
        <p:sp>
          <p:nvSpPr>
            <p:cNvPr id="8" name="Rectangle 7">
              <a:extLst>
                <a:ext uri="{FF2B5EF4-FFF2-40B4-BE49-F238E27FC236}">
                  <a16:creationId xmlns:a16="http://schemas.microsoft.com/office/drawing/2014/main" id="{77DA5D7F-F2CE-4617-A77D-8AF6CE5FE277}"/>
                </a:ext>
              </a:extLst>
            </p:cNvPr>
            <p:cNvSpPr/>
            <p:nvPr/>
          </p:nvSpPr>
          <p:spPr>
            <a:xfrm>
              <a:off x="580031" y="1347457"/>
              <a:ext cx="4220642" cy="25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7CE27C7E-6450-4265-82B2-7FABF528D1FD}"/>
                </a:ext>
              </a:extLst>
            </p:cNvPr>
            <p:cNvCxnSpPr/>
            <p:nvPr/>
          </p:nvCxnSpPr>
          <p:spPr>
            <a:xfrm>
              <a:off x="971660"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97BB12-73B4-4C33-BF35-5FD31D1AD1BF}"/>
                </a:ext>
              </a:extLst>
            </p:cNvPr>
            <p:cNvCxnSpPr/>
            <p:nvPr/>
          </p:nvCxnSpPr>
          <p:spPr>
            <a:xfrm>
              <a:off x="1441953"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516B06-9810-4B48-9085-D2307FA127E8}"/>
                </a:ext>
              </a:extLst>
            </p:cNvPr>
            <p:cNvCxnSpPr/>
            <p:nvPr/>
          </p:nvCxnSpPr>
          <p:spPr>
            <a:xfrm>
              <a:off x="1912246"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D1ADE7-DA99-4177-9746-0DC1479E1D6D}"/>
                </a:ext>
              </a:extLst>
            </p:cNvPr>
            <p:cNvCxnSpPr/>
            <p:nvPr/>
          </p:nvCxnSpPr>
          <p:spPr>
            <a:xfrm>
              <a:off x="2382539"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E1B180-075D-47E5-ABD7-FD8A462A56DF}"/>
                </a:ext>
              </a:extLst>
            </p:cNvPr>
            <p:cNvCxnSpPr/>
            <p:nvPr/>
          </p:nvCxnSpPr>
          <p:spPr>
            <a:xfrm>
              <a:off x="2852832"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677A57-FE7F-4CE5-A7B8-020F5B97B2A7}"/>
                </a:ext>
              </a:extLst>
            </p:cNvPr>
            <p:cNvCxnSpPr/>
            <p:nvPr/>
          </p:nvCxnSpPr>
          <p:spPr>
            <a:xfrm>
              <a:off x="3323125"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EA8F2F-1C90-4283-ADC0-DEE93976D82E}"/>
                </a:ext>
              </a:extLst>
            </p:cNvPr>
            <p:cNvCxnSpPr/>
            <p:nvPr/>
          </p:nvCxnSpPr>
          <p:spPr>
            <a:xfrm>
              <a:off x="3793418"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FA90BC-87AF-4304-BD34-0FB3E8042C58}"/>
                </a:ext>
              </a:extLst>
            </p:cNvPr>
            <p:cNvCxnSpPr/>
            <p:nvPr/>
          </p:nvCxnSpPr>
          <p:spPr>
            <a:xfrm>
              <a:off x="4263711"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908580C-7BEB-4AAC-85BB-92768D3C48D4}"/>
                </a:ext>
              </a:extLst>
            </p:cNvPr>
            <p:cNvSpPr/>
            <p:nvPr/>
          </p:nvSpPr>
          <p:spPr>
            <a:xfrm>
              <a:off x="580031" y="1727197"/>
              <a:ext cx="4220642" cy="25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186442B7-77C4-48C1-BD64-23FCE16A55CA}"/>
                </a:ext>
              </a:extLst>
            </p:cNvPr>
            <p:cNvCxnSpPr/>
            <p:nvPr/>
          </p:nvCxnSpPr>
          <p:spPr>
            <a:xfrm>
              <a:off x="971660"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E7DE0B-F284-4893-B1E2-234DE10816F7}"/>
                </a:ext>
              </a:extLst>
            </p:cNvPr>
            <p:cNvCxnSpPr/>
            <p:nvPr/>
          </p:nvCxnSpPr>
          <p:spPr>
            <a:xfrm>
              <a:off x="1441953"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8145E3-4895-437F-9D4F-FF92109F64D3}"/>
                </a:ext>
              </a:extLst>
            </p:cNvPr>
            <p:cNvCxnSpPr/>
            <p:nvPr/>
          </p:nvCxnSpPr>
          <p:spPr>
            <a:xfrm>
              <a:off x="1912246"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50286A8-842E-4607-A2C3-B94E22B4BF2A}"/>
                </a:ext>
              </a:extLst>
            </p:cNvPr>
            <p:cNvCxnSpPr/>
            <p:nvPr/>
          </p:nvCxnSpPr>
          <p:spPr>
            <a:xfrm>
              <a:off x="2382539"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E29F23-52AB-4CD9-BFBF-2CF18568BD27}"/>
                </a:ext>
              </a:extLst>
            </p:cNvPr>
            <p:cNvCxnSpPr/>
            <p:nvPr/>
          </p:nvCxnSpPr>
          <p:spPr>
            <a:xfrm>
              <a:off x="2852832"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C2B099-AC80-4BF0-B01E-F239B0918567}"/>
                </a:ext>
              </a:extLst>
            </p:cNvPr>
            <p:cNvCxnSpPr/>
            <p:nvPr/>
          </p:nvCxnSpPr>
          <p:spPr>
            <a:xfrm>
              <a:off x="3323125"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DD0325-62BC-43C2-9EAC-26899CADF294}"/>
                </a:ext>
              </a:extLst>
            </p:cNvPr>
            <p:cNvCxnSpPr/>
            <p:nvPr/>
          </p:nvCxnSpPr>
          <p:spPr>
            <a:xfrm>
              <a:off x="3793418"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39F554-DACA-406D-A11A-9AF72A324672}"/>
                </a:ext>
              </a:extLst>
            </p:cNvPr>
            <p:cNvCxnSpPr/>
            <p:nvPr/>
          </p:nvCxnSpPr>
          <p:spPr>
            <a:xfrm>
              <a:off x="4263711"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427F1A3-9F52-4FA9-BCD5-6251BC0300E7}"/>
                </a:ext>
              </a:extLst>
            </p:cNvPr>
            <p:cNvSpPr/>
            <p:nvPr/>
          </p:nvSpPr>
          <p:spPr>
            <a:xfrm>
              <a:off x="580031" y="2097595"/>
              <a:ext cx="4220642" cy="2528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AE8A48AA-B60E-4E69-9789-F1618CE234D4}"/>
                </a:ext>
              </a:extLst>
            </p:cNvPr>
            <p:cNvCxnSpPr/>
            <p:nvPr/>
          </p:nvCxnSpPr>
          <p:spPr>
            <a:xfrm>
              <a:off x="971660"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5FFA326-E17E-4CBE-8AE1-B4EDCEBE7A2E}"/>
                </a:ext>
              </a:extLst>
            </p:cNvPr>
            <p:cNvCxnSpPr/>
            <p:nvPr/>
          </p:nvCxnSpPr>
          <p:spPr>
            <a:xfrm>
              <a:off x="1441953"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E35E26-FF3C-4393-A97E-4B681219598B}"/>
                </a:ext>
              </a:extLst>
            </p:cNvPr>
            <p:cNvCxnSpPr/>
            <p:nvPr/>
          </p:nvCxnSpPr>
          <p:spPr>
            <a:xfrm>
              <a:off x="1912246"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38321F-0693-4E36-9CF8-09E56AC162A0}"/>
                </a:ext>
              </a:extLst>
            </p:cNvPr>
            <p:cNvCxnSpPr/>
            <p:nvPr/>
          </p:nvCxnSpPr>
          <p:spPr>
            <a:xfrm>
              <a:off x="2382539"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3AE05F9-38E4-4AB0-BCAF-FC1971814A52}"/>
                </a:ext>
              </a:extLst>
            </p:cNvPr>
            <p:cNvCxnSpPr/>
            <p:nvPr/>
          </p:nvCxnSpPr>
          <p:spPr>
            <a:xfrm>
              <a:off x="2852832"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D9E4F1D-2E35-4E24-9DD9-C4D92E1101E3}"/>
                </a:ext>
              </a:extLst>
            </p:cNvPr>
            <p:cNvCxnSpPr/>
            <p:nvPr/>
          </p:nvCxnSpPr>
          <p:spPr>
            <a:xfrm>
              <a:off x="3323125"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8FAA621-C9FB-4791-95CA-30D83248B536}"/>
                </a:ext>
              </a:extLst>
            </p:cNvPr>
            <p:cNvCxnSpPr/>
            <p:nvPr/>
          </p:nvCxnSpPr>
          <p:spPr>
            <a:xfrm>
              <a:off x="3793418"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C7A343-962B-463B-9534-C6AF72B5E65C}"/>
                </a:ext>
              </a:extLst>
            </p:cNvPr>
            <p:cNvCxnSpPr/>
            <p:nvPr/>
          </p:nvCxnSpPr>
          <p:spPr>
            <a:xfrm>
              <a:off x="4263711"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8F166F8-C2A5-45D8-915D-90E1D82B9C82}"/>
              </a:ext>
            </a:extLst>
          </p:cNvPr>
          <p:cNvGrpSpPr/>
          <p:nvPr/>
        </p:nvGrpSpPr>
        <p:grpSpPr>
          <a:xfrm>
            <a:off x="6999698" y="1267089"/>
            <a:ext cx="4220642" cy="1195476"/>
            <a:chOff x="580031" y="1262418"/>
            <a:chExt cx="4220642" cy="1195476"/>
          </a:xfrm>
        </p:grpSpPr>
        <p:sp>
          <p:nvSpPr>
            <p:cNvPr id="39" name="Rectangle 38">
              <a:extLst>
                <a:ext uri="{FF2B5EF4-FFF2-40B4-BE49-F238E27FC236}">
                  <a16:creationId xmlns:a16="http://schemas.microsoft.com/office/drawing/2014/main" id="{E8FDE14C-2B4D-4A78-A173-F932528FEC70}"/>
                </a:ext>
              </a:extLst>
            </p:cNvPr>
            <p:cNvSpPr/>
            <p:nvPr/>
          </p:nvSpPr>
          <p:spPr>
            <a:xfrm>
              <a:off x="580031" y="1347457"/>
              <a:ext cx="4220642" cy="25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BDE107C0-EBD4-4022-B099-C1C868A7E908}"/>
                </a:ext>
              </a:extLst>
            </p:cNvPr>
            <p:cNvCxnSpPr/>
            <p:nvPr/>
          </p:nvCxnSpPr>
          <p:spPr>
            <a:xfrm>
              <a:off x="971660"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79A5D41-D448-4260-8B38-2C1D90FC3333}"/>
                </a:ext>
              </a:extLst>
            </p:cNvPr>
            <p:cNvCxnSpPr/>
            <p:nvPr/>
          </p:nvCxnSpPr>
          <p:spPr>
            <a:xfrm>
              <a:off x="1441953"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879C4F-4456-4228-955F-0ABE90F359B0}"/>
                </a:ext>
              </a:extLst>
            </p:cNvPr>
            <p:cNvCxnSpPr/>
            <p:nvPr/>
          </p:nvCxnSpPr>
          <p:spPr>
            <a:xfrm>
              <a:off x="1912246"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39747CE-F85C-44F8-869E-4C7B7AB7FE03}"/>
                </a:ext>
              </a:extLst>
            </p:cNvPr>
            <p:cNvCxnSpPr/>
            <p:nvPr/>
          </p:nvCxnSpPr>
          <p:spPr>
            <a:xfrm>
              <a:off x="2382539"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0F48A2E-81E1-45C7-AE24-7FE7E3DF524D}"/>
                </a:ext>
              </a:extLst>
            </p:cNvPr>
            <p:cNvCxnSpPr/>
            <p:nvPr/>
          </p:nvCxnSpPr>
          <p:spPr>
            <a:xfrm>
              <a:off x="2852832"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D1C66B2-2142-406F-BF64-72950A846464}"/>
                </a:ext>
              </a:extLst>
            </p:cNvPr>
            <p:cNvCxnSpPr/>
            <p:nvPr/>
          </p:nvCxnSpPr>
          <p:spPr>
            <a:xfrm>
              <a:off x="3323125"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7FDFDE4-9639-41F1-8C19-82A12BECFC0A}"/>
                </a:ext>
              </a:extLst>
            </p:cNvPr>
            <p:cNvCxnSpPr/>
            <p:nvPr/>
          </p:nvCxnSpPr>
          <p:spPr>
            <a:xfrm>
              <a:off x="3793418"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8B998B8-1994-4028-A856-871DFF5C0320}"/>
                </a:ext>
              </a:extLst>
            </p:cNvPr>
            <p:cNvCxnSpPr/>
            <p:nvPr/>
          </p:nvCxnSpPr>
          <p:spPr>
            <a:xfrm>
              <a:off x="4263711" y="126241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ACCF2A-BAD9-4AFC-AB7B-770D3D8828B5}"/>
                </a:ext>
              </a:extLst>
            </p:cNvPr>
            <p:cNvSpPr/>
            <p:nvPr/>
          </p:nvSpPr>
          <p:spPr>
            <a:xfrm>
              <a:off x="580031" y="1727197"/>
              <a:ext cx="4220642" cy="25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9" name="Straight Connector 48">
              <a:extLst>
                <a:ext uri="{FF2B5EF4-FFF2-40B4-BE49-F238E27FC236}">
                  <a16:creationId xmlns:a16="http://schemas.microsoft.com/office/drawing/2014/main" id="{F288E3D3-4B72-46EF-BD20-B038DE2D54F2}"/>
                </a:ext>
              </a:extLst>
            </p:cNvPr>
            <p:cNvCxnSpPr/>
            <p:nvPr/>
          </p:nvCxnSpPr>
          <p:spPr>
            <a:xfrm>
              <a:off x="971660"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43667DC-4BA5-40BA-AA2F-87108D871037}"/>
                </a:ext>
              </a:extLst>
            </p:cNvPr>
            <p:cNvCxnSpPr/>
            <p:nvPr/>
          </p:nvCxnSpPr>
          <p:spPr>
            <a:xfrm>
              <a:off x="1441953"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37D30E-920A-400C-A9E0-DD2A3AA5726A}"/>
                </a:ext>
              </a:extLst>
            </p:cNvPr>
            <p:cNvCxnSpPr/>
            <p:nvPr/>
          </p:nvCxnSpPr>
          <p:spPr>
            <a:xfrm>
              <a:off x="1912246"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354E98-1B98-4F1C-A38B-A891B6066050}"/>
                </a:ext>
              </a:extLst>
            </p:cNvPr>
            <p:cNvCxnSpPr/>
            <p:nvPr/>
          </p:nvCxnSpPr>
          <p:spPr>
            <a:xfrm>
              <a:off x="2382539"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18A3729-32D9-48EF-8720-6DB77D54DE23}"/>
                </a:ext>
              </a:extLst>
            </p:cNvPr>
            <p:cNvCxnSpPr/>
            <p:nvPr/>
          </p:nvCxnSpPr>
          <p:spPr>
            <a:xfrm>
              <a:off x="2852832"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08CEEB5-5BC2-4D6C-A0E7-20473C75ABAE}"/>
                </a:ext>
              </a:extLst>
            </p:cNvPr>
            <p:cNvCxnSpPr/>
            <p:nvPr/>
          </p:nvCxnSpPr>
          <p:spPr>
            <a:xfrm>
              <a:off x="3323125"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9F752BB-1717-456D-A2DC-A83A863A2CE8}"/>
                </a:ext>
              </a:extLst>
            </p:cNvPr>
            <p:cNvCxnSpPr/>
            <p:nvPr/>
          </p:nvCxnSpPr>
          <p:spPr>
            <a:xfrm>
              <a:off x="3793418"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52A2413-2E20-4CFF-89CF-5070099C50AC}"/>
                </a:ext>
              </a:extLst>
            </p:cNvPr>
            <p:cNvCxnSpPr/>
            <p:nvPr/>
          </p:nvCxnSpPr>
          <p:spPr>
            <a:xfrm>
              <a:off x="4263711" y="1642158"/>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7D7C593-6BD9-44F2-9D54-C75238505C5A}"/>
                </a:ext>
              </a:extLst>
            </p:cNvPr>
            <p:cNvSpPr/>
            <p:nvPr/>
          </p:nvSpPr>
          <p:spPr>
            <a:xfrm>
              <a:off x="580031" y="2097595"/>
              <a:ext cx="4220642" cy="2528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Connector 57">
              <a:extLst>
                <a:ext uri="{FF2B5EF4-FFF2-40B4-BE49-F238E27FC236}">
                  <a16:creationId xmlns:a16="http://schemas.microsoft.com/office/drawing/2014/main" id="{EBE8281B-59E7-4644-BF58-914C16271696}"/>
                </a:ext>
              </a:extLst>
            </p:cNvPr>
            <p:cNvCxnSpPr/>
            <p:nvPr/>
          </p:nvCxnSpPr>
          <p:spPr>
            <a:xfrm>
              <a:off x="971660"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BFB4AEE-385D-4571-A754-768D2FA72CD4}"/>
                </a:ext>
              </a:extLst>
            </p:cNvPr>
            <p:cNvCxnSpPr/>
            <p:nvPr/>
          </p:nvCxnSpPr>
          <p:spPr>
            <a:xfrm>
              <a:off x="1441953"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B93482-2EDE-465E-8763-F202E8B7652B}"/>
                </a:ext>
              </a:extLst>
            </p:cNvPr>
            <p:cNvCxnSpPr/>
            <p:nvPr/>
          </p:nvCxnSpPr>
          <p:spPr>
            <a:xfrm>
              <a:off x="1912246"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91D116-5C6E-45E2-B85D-066EE0CB88E7}"/>
                </a:ext>
              </a:extLst>
            </p:cNvPr>
            <p:cNvCxnSpPr/>
            <p:nvPr/>
          </p:nvCxnSpPr>
          <p:spPr>
            <a:xfrm>
              <a:off x="2382539"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F0D7097-C677-45A7-A82F-587FD6D6353B}"/>
                </a:ext>
              </a:extLst>
            </p:cNvPr>
            <p:cNvCxnSpPr/>
            <p:nvPr/>
          </p:nvCxnSpPr>
          <p:spPr>
            <a:xfrm>
              <a:off x="2852832"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4833613-970E-4C95-828C-0E8606BF07C6}"/>
                </a:ext>
              </a:extLst>
            </p:cNvPr>
            <p:cNvCxnSpPr/>
            <p:nvPr/>
          </p:nvCxnSpPr>
          <p:spPr>
            <a:xfrm>
              <a:off x="3323125"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2B9CD7F-50E6-4DEB-9FAA-3853E78F0FBE}"/>
                </a:ext>
              </a:extLst>
            </p:cNvPr>
            <p:cNvCxnSpPr/>
            <p:nvPr/>
          </p:nvCxnSpPr>
          <p:spPr>
            <a:xfrm>
              <a:off x="3793418"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C4516B9-513D-4F6E-8286-2CCE923F9BCF}"/>
                </a:ext>
              </a:extLst>
            </p:cNvPr>
            <p:cNvCxnSpPr/>
            <p:nvPr/>
          </p:nvCxnSpPr>
          <p:spPr>
            <a:xfrm>
              <a:off x="4263711" y="2012556"/>
              <a:ext cx="0" cy="445338"/>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7389C985-89F8-4E89-96CB-81B2727BFDB3}"/>
              </a:ext>
            </a:extLst>
          </p:cNvPr>
          <p:cNvSpPr/>
          <p:nvPr/>
        </p:nvSpPr>
        <p:spPr>
          <a:xfrm>
            <a:off x="1406419" y="728181"/>
            <a:ext cx="2274982" cy="369332"/>
          </a:xfrm>
          <a:prstGeom prst="rect">
            <a:avLst/>
          </a:prstGeom>
        </p:spPr>
        <p:txBody>
          <a:bodyPr wrap="none">
            <a:spAutoFit/>
          </a:bodyPr>
          <a:lstStyle/>
          <a:p>
            <a:r>
              <a:rPr lang="en-GB" dirty="0">
                <a:solidFill>
                  <a:prstClr val="black"/>
                </a:solidFill>
                <a:latin typeface="Arial" panose="020B0604020202020204" pitchFamily="34" charset="0"/>
                <a:cs typeface="Arial" panose="020B0604020202020204" pitchFamily="34" charset="0"/>
              </a:rPr>
              <a:t>real time-series data</a:t>
            </a:r>
            <a:endParaRPr lang="en-GB" dirty="0"/>
          </a:p>
        </p:txBody>
      </p:sp>
      <p:sp>
        <p:nvSpPr>
          <p:cNvPr id="67" name="Rectangle 66">
            <a:extLst>
              <a:ext uri="{FF2B5EF4-FFF2-40B4-BE49-F238E27FC236}">
                <a16:creationId xmlns:a16="http://schemas.microsoft.com/office/drawing/2014/main" id="{2D97944F-7039-44F3-8023-5F71519EFC7A}"/>
              </a:ext>
            </a:extLst>
          </p:cNvPr>
          <p:cNvSpPr/>
          <p:nvPr/>
        </p:nvSpPr>
        <p:spPr>
          <a:xfrm>
            <a:off x="7872115" y="728181"/>
            <a:ext cx="2800767" cy="369332"/>
          </a:xfrm>
          <a:prstGeom prst="rect">
            <a:avLst/>
          </a:prstGeom>
        </p:spPr>
        <p:txBody>
          <a:bodyPr wrap="none">
            <a:spAutoFit/>
          </a:bodyPr>
          <a:lstStyle/>
          <a:p>
            <a:r>
              <a:rPr lang="en-GB" dirty="0">
                <a:solidFill>
                  <a:prstClr val="black"/>
                </a:solidFill>
                <a:latin typeface="Arial" panose="020B0604020202020204" pitchFamily="34" charset="0"/>
                <a:cs typeface="Arial" panose="020B0604020202020204" pitchFamily="34" charset="0"/>
              </a:rPr>
              <a:t>synthetic time-series data</a:t>
            </a:r>
            <a:endParaRPr lang="en-GB" dirty="0"/>
          </a:p>
        </p:txBody>
      </p:sp>
      <p:cxnSp>
        <p:nvCxnSpPr>
          <p:cNvPr id="69" name="Straight Arrow Connector 68">
            <a:extLst>
              <a:ext uri="{FF2B5EF4-FFF2-40B4-BE49-F238E27FC236}">
                <a16:creationId xmlns:a16="http://schemas.microsoft.com/office/drawing/2014/main" id="{900FC588-47FC-46FE-B383-90DEEB5C9BA4}"/>
              </a:ext>
            </a:extLst>
          </p:cNvPr>
          <p:cNvCxnSpPr>
            <a:cxnSpLocks/>
          </p:cNvCxnSpPr>
          <p:nvPr/>
        </p:nvCxnSpPr>
        <p:spPr>
          <a:xfrm>
            <a:off x="5152029" y="1735294"/>
            <a:ext cx="1455761" cy="0"/>
          </a:xfrm>
          <a:prstGeom prst="straightConnector1">
            <a:avLst/>
          </a:prstGeom>
          <a:ln w="127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C878DFB-A90A-4CAE-831F-0B77410D7977}"/>
              </a:ext>
            </a:extLst>
          </p:cNvPr>
          <p:cNvCxnSpPr>
            <a:cxnSpLocks/>
          </p:cNvCxnSpPr>
          <p:nvPr/>
        </p:nvCxnSpPr>
        <p:spPr>
          <a:xfrm>
            <a:off x="5083789" y="2348627"/>
            <a:ext cx="1455761" cy="0"/>
          </a:xfrm>
          <a:prstGeom prst="straightConnector1">
            <a:avLst/>
          </a:prstGeom>
          <a:ln w="127000">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F40A07A-30F7-45C3-A456-E5FE8E2E9F94}"/>
              </a:ext>
            </a:extLst>
          </p:cNvPr>
          <p:cNvCxnSpPr>
            <a:cxnSpLocks/>
          </p:cNvCxnSpPr>
          <p:nvPr/>
        </p:nvCxnSpPr>
        <p:spPr>
          <a:xfrm flipV="1">
            <a:off x="5879909" y="2348627"/>
            <a:ext cx="0" cy="1467060"/>
          </a:xfrm>
          <a:prstGeom prst="straightConnector1">
            <a:avLst/>
          </a:prstGeom>
          <a:ln w="127000">
            <a:solidFill>
              <a:srgbClr val="C00000"/>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3DDF018-E58F-4171-963C-C21F885FF91A}"/>
              </a:ext>
            </a:extLst>
          </p:cNvPr>
          <p:cNvSpPr/>
          <p:nvPr/>
        </p:nvSpPr>
        <p:spPr>
          <a:xfrm>
            <a:off x="2326947" y="3986456"/>
            <a:ext cx="7130947" cy="461665"/>
          </a:xfrm>
          <a:prstGeom prst="rect">
            <a:avLst/>
          </a:prstGeom>
        </p:spPr>
        <p:txBody>
          <a:bodyPr wrap="square">
            <a:spAutoFit/>
          </a:bodyPr>
          <a:lstStyle/>
          <a:p>
            <a:pPr algn="ctr"/>
            <a:r>
              <a:rPr lang="en-GB" sz="2400" b="1" dirty="0">
                <a:solidFill>
                  <a:prstClr val="black"/>
                </a:solidFill>
                <a:latin typeface="Arial" panose="020B0604020202020204" pitchFamily="34" charset="0"/>
                <a:cs typeface="Arial" panose="020B0604020202020204" pitchFamily="34" charset="0"/>
              </a:rPr>
              <a:t>differential privacy </a:t>
            </a:r>
            <a:r>
              <a:rPr lang="en-GB" sz="2400" dirty="0">
                <a:solidFill>
                  <a:prstClr val="black"/>
                </a:solidFill>
                <a:latin typeface="Arial" panose="020B0604020202020204" pitchFamily="34" charset="0"/>
                <a:cs typeface="Arial" panose="020B0604020202020204" pitchFamily="34" charset="0"/>
              </a:rPr>
              <a:t>inhibits data leakage</a:t>
            </a:r>
          </a:p>
        </p:txBody>
      </p:sp>
      <p:sp>
        <p:nvSpPr>
          <p:cNvPr id="75" name="Rectangle 74">
            <a:extLst>
              <a:ext uri="{FF2B5EF4-FFF2-40B4-BE49-F238E27FC236}">
                <a16:creationId xmlns:a16="http://schemas.microsoft.com/office/drawing/2014/main" id="{8E5526DB-9907-4F5C-A0A6-D89B587F53CE}"/>
              </a:ext>
            </a:extLst>
          </p:cNvPr>
          <p:cNvSpPr/>
          <p:nvPr/>
        </p:nvSpPr>
        <p:spPr>
          <a:xfrm>
            <a:off x="3176683" y="4489434"/>
            <a:ext cx="5743064" cy="1107996"/>
          </a:xfrm>
          <a:prstGeom prst="rect">
            <a:avLst/>
          </a:prstGeom>
        </p:spPr>
        <p:txBody>
          <a:bodyPr wrap="square">
            <a:spAutoFit/>
          </a:bodyPr>
          <a:lstStyle/>
          <a:p>
            <a:pPr marL="342900" indent="-342900">
              <a:buFont typeface="Arial" panose="020B0604020202020204" pitchFamily="34" charset="0"/>
              <a:buChar char="•"/>
            </a:pPr>
            <a:r>
              <a:rPr lang="en-GB" sz="2200" dirty="0">
                <a:solidFill>
                  <a:prstClr val="black"/>
                </a:solidFill>
                <a:latin typeface="Arial" panose="020B0604020202020204" pitchFamily="34" charset="0"/>
                <a:cs typeface="Arial" panose="020B0604020202020204" pitchFamily="34" charset="0"/>
              </a:rPr>
              <a:t>quality vs security </a:t>
            </a:r>
            <a:r>
              <a:rPr lang="en-GB" sz="2200" dirty="0" err="1">
                <a:solidFill>
                  <a:prstClr val="black"/>
                </a:solidFill>
                <a:latin typeface="Arial" panose="020B0604020202020204" pitchFamily="34" charset="0"/>
                <a:cs typeface="Arial" panose="020B0604020202020204" pitchFamily="34" charset="0"/>
              </a:rPr>
              <a:t>tradeoff</a:t>
            </a:r>
            <a:endParaRPr lang="en-GB" sz="2200" dirty="0">
              <a:solidFill>
                <a:prstClr val="black"/>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200" dirty="0">
                <a:solidFill>
                  <a:prstClr val="black"/>
                </a:solidFill>
                <a:latin typeface="Arial" panose="020B0604020202020204" pitchFamily="34" charset="0"/>
                <a:cs typeface="Arial" panose="020B0604020202020204" pitchFamily="34" charset="0"/>
              </a:rPr>
              <a:t>privacy budgets</a:t>
            </a:r>
          </a:p>
          <a:p>
            <a:pPr marL="342900" indent="-342900">
              <a:buFont typeface="Arial" panose="020B0604020202020204" pitchFamily="34" charset="0"/>
              <a:buChar char="•"/>
            </a:pPr>
            <a:r>
              <a:rPr lang="en-GB" sz="2200" dirty="0">
                <a:solidFill>
                  <a:prstClr val="black"/>
                </a:solidFill>
                <a:latin typeface="Arial" panose="020B0604020202020204" pitchFamily="34" charset="0"/>
                <a:cs typeface="Arial" panose="020B0604020202020204" pitchFamily="34" charset="0"/>
              </a:rPr>
              <a:t>computational limits</a:t>
            </a:r>
          </a:p>
        </p:txBody>
      </p:sp>
    </p:spTree>
    <p:extLst>
      <p:ext uri="{BB962C8B-B14F-4D97-AF65-F5344CB8AC3E}">
        <p14:creationId xmlns:p14="http://schemas.microsoft.com/office/powerpoint/2010/main" val="1697849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44DDD4-12F8-47FE-B9A5-28EA6926FC42}"/>
              </a:ext>
            </a:extLst>
          </p:cNvPr>
          <p:cNvPicPr>
            <a:picLocks noChangeAspect="1"/>
          </p:cNvPicPr>
          <p:nvPr/>
        </p:nvPicPr>
        <p:blipFill>
          <a:blip r:embed="rId2"/>
          <a:stretch>
            <a:fillRect/>
          </a:stretch>
        </p:blipFill>
        <p:spPr>
          <a:xfrm>
            <a:off x="1940535" y="870913"/>
            <a:ext cx="8310929" cy="4639666"/>
          </a:xfrm>
          <a:prstGeom prst="rect">
            <a:avLst/>
          </a:prstGeom>
        </p:spPr>
      </p:pic>
      <p:sp>
        <p:nvSpPr>
          <p:cNvPr id="8" name="Rectangle 7">
            <a:extLst>
              <a:ext uri="{FF2B5EF4-FFF2-40B4-BE49-F238E27FC236}">
                <a16:creationId xmlns:a16="http://schemas.microsoft.com/office/drawing/2014/main" id="{3AFC4CA3-4BF2-4223-A026-CEBAFF309DAE}"/>
              </a:ext>
            </a:extLst>
          </p:cNvPr>
          <p:cNvSpPr/>
          <p:nvPr/>
        </p:nvSpPr>
        <p:spPr>
          <a:xfrm>
            <a:off x="5306773" y="6130835"/>
            <a:ext cx="6566734" cy="369332"/>
          </a:xfrm>
          <a:prstGeom prst="rect">
            <a:avLst/>
          </a:prstGeom>
        </p:spPr>
        <p:txBody>
          <a:bodyPr wrap="none">
            <a:spAutoFit/>
          </a:bodyPr>
          <a:lstStyle/>
          <a:p>
            <a:r>
              <a:rPr lang="en-GB" b="1" dirty="0" err="1">
                <a:solidFill>
                  <a:srgbClr val="333333"/>
                </a:solidFill>
                <a:latin typeface="Arial" panose="020B0604020202020204" pitchFamily="34" charset="0"/>
                <a:cs typeface="Arial" panose="020B0604020202020204" pitchFamily="34" charset="0"/>
              </a:rPr>
              <a:t>beaulieu</a:t>
            </a:r>
            <a:r>
              <a:rPr lang="en-GB" b="1" dirty="0">
                <a:solidFill>
                  <a:srgbClr val="333333"/>
                </a:solidFill>
                <a:latin typeface="Arial" panose="020B0604020202020204" pitchFamily="34" charset="0"/>
                <a:cs typeface="Arial" panose="020B0604020202020204" pitchFamily="34" charset="0"/>
              </a:rPr>
              <a:t>-jones et al 2017. </a:t>
            </a:r>
            <a:r>
              <a:rPr lang="en-GB" b="1" dirty="0" err="1">
                <a:solidFill>
                  <a:srgbClr val="333333"/>
                </a:solidFill>
                <a:latin typeface="Arial" panose="020B0604020202020204" pitchFamily="34" charset="0"/>
                <a:cs typeface="Arial" panose="020B0604020202020204" pitchFamily="34" charset="0"/>
              </a:rPr>
              <a:t>doi</a:t>
            </a:r>
            <a:r>
              <a:rPr lang="en-GB" b="1" dirty="0">
                <a:solidFill>
                  <a:srgbClr val="333333"/>
                </a:solidFill>
                <a:latin typeface="Arial" panose="020B0604020202020204" pitchFamily="34" charset="0"/>
                <a:cs typeface="Arial" panose="020B0604020202020204" pitchFamily="34" charset="0"/>
              </a:rPr>
              <a:t>:</a:t>
            </a:r>
            <a:r>
              <a:rPr lang="en-GB" dirty="0">
                <a:solidFill>
                  <a:srgbClr val="333333"/>
                </a:solidFill>
                <a:latin typeface="Arial" panose="020B0604020202020204" pitchFamily="34" charset="0"/>
                <a:cs typeface="Arial" panose="020B0604020202020204" pitchFamily="34" charset="0"/>
              </a:rPr>
              <a:t> https://doi.org/10.1101/159756</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70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02149-C5A5-4705-AAC7-CFA0D4CE51CC}"/>
              </a:ext>
            </a:extLst>
          </p:cNvPr>
          <p:cNvPicPr>
            <a:picLocks noChangeAspect="1"/>
          </p:cNvPicPr>
          <p:nvPr/>
        </p:nvPicPr>
        <p:blipFill>
          <a:blip r:embed="rId2"/>
          <a:stretch>
            <a:fillRect/>
          </a:stretch>
        </p:blipFill>
        <p:spPr>
          <a:xfrm>
            <a:off x="355591" y="1156058"/>
            <a:ext cx="5040000" cy="3065825"/>
          </a:xfrm>
          <a:prstGeom prst="rect">
            <a:avLst/>
          </a:prstGeom>
        </p:spPr>
      </p:pic>
      <p:pic>
        <p:nvPicPr>
          <p:cNvPr id="3" name="Picture 2">
            <a:extLst>
              <a:ext uri="{FF2B5EF4-FFF2-40B4-BE49-F238E27FC236}">
                <a16:creationId xmlns:a16="http://schemas.microsoft.com/office/drawing/2014/main" id="{DF830BBC-063D-41AF-9338-EA93A90BA02F}"/>
              </a:ext>
            </a:extLst>
          </p:cNvPr>
          <p:cNvPicPr>
            <a:picLocks noChangeAspect="1"/>
          </p:cNvPicPr>
          <p:nvPr/>
        </p:nvPicPr>
        <p:blipFill>
          <a:blip r:embed="rId3"/>
          <a:stretch>
            <a:fillRect/>
          </a:stretch>
        </p:blipFill>
        <p:spPr>
          <a:xfrm>
            <a:off x="5988825" y="1211895"/>
            <a:ext cx="5040000" cy="3017742"/>
          </a:xfrm>
          <a:prstGeom prst="rect">
            <a:avLst/>
          </a:prstGeom>
        </p:spPr>
      </p:pic>
      <p:sp>
        <p:nvSpPr>
          <p:cNvPr id="4" name="Rectangle 3">
            <a:extLst>
              <a:ext uri="{FF2B5EF4-FFF2-40B4-BE49-F238E27FC236}">
                <a16:creationId xmlns:a16="http://schemas.microsoft.com/office/drawing/2014/main" id="{0DFEF6EF-6833-4F8B-B01A-9F697FF78CCD}"/>
              </a:ext>
            </a:extLst>
          </p:cNvPr>
          <p:cNvSpPr/>
          <p:nvPr/>
        </p:nvSpPr>
        <p:spPr>
          <a:xfrm>
            <a:off x="602175" y="5055611"/>
            <a:ext cx="9149150" cy="923330"/>
          </a:xfrm>
          <a:prstGeom prst="rect">
            <a:avLst/>
          </a:prstGeom>
        </p:spPr>
        <p:txBody>
          <a:bodyPr wrap="square">
            <a:spAutoFit/>
          </a:bodyPr>
          <a:lstStyle/>
          <a:p>
            <a:r>
              <a:rPr lang="en-GB" dirty="0">
                <a:solidFill>
                  <a:prstClr val="black"/>
                </a:solidFill>
                <a:latin typeface="Arial" panose="020B0604020202020204" pitchFamily="34" charset="0"/>
                <a:cs typeface="Arial" panose="020B0604020202020204" pitchFamily="34" charset="0"/>
              </a:rPr>
              <a:t>GAN vs true generated systolic BP distributions – 100 epochs with differential privacy</a:t>
            </a:r>
          </a:p>
          <a:p>
            <a:r>
              <a:rPr lang="en-GB" dirty="0">
                <a:solidFill>
                  <a:prstClr val="black"/>
                </a:solidFill>
                <a:latin typeface="Arial" panose="020B0604020202020204" pitchFamily="34" charset="0"/>
                <a:cs typeface="Arial" panose="020B0604020202020204" pitchFamily="34" charset="0"/>
              </a:rPr>
              <a:t>single time point, 100 ‘IDs’</a:t>
            </a:r>
          </a:p>
          <a:p>
            <a:endParaRPr lang="en-GB" dirty="0"/>
          </a:p>
        </p:txBody>
      </p:sp>
      <p:sp>
        <p:nvSpPr>
          <p:cNvPr id="5" name="Rectangle 4">
            <a:extLst>
              <a:ext uri="{FF2B5EF4-FFF2-40B4-BE49-F238E27FC236}">
                <a16:creationId xmlns:a16="http://schemas.microsoft.com/office/drawing/2014/main" id="{72BC31B9-BFAF-45FF-AFCD-4DE677903AD6}"/>
              </a:ext>
            </a:extLst>
          </p:cNvPr>
          <p:cNvSpPr/>
          <p:nvPr/>
        </p:nvSpPr>
        <p:spPr>
          <a:xfrm>
            <a:off x="3645019" y="1326824"/>
            <a:ext cx="1095172" cy="369332"/>
          </a:xfrm>
          <a:prstGeom prst="rect">
            <a:avLst/>
          </a:prstGeom>
        </p:spPr>
        <p:txBody>
          <a:bodyPr wrap="none">
            <a:spAutoFit/>
          </a:bodyPr>
          <a:lstStyle/>
          <a:p>
            <a:r>
              <a:rPr lang="en-GB" dirty="0">
                <a:solidFill>
                  <a:prstClr val="black"/>
                </a:solidFill>
                <a:latin typeface="Arial" panose="020B0604020202020204" pitchFamily="34" charset="0"/>
                <a:cs typeface="Arial" panose="020B0604020202020204" pitchFamily="34" charset="0"/>
              </a:rPr>
              <a:t>synthetic</a:t>
            </a:r>
            <a:endParaRPr lang="en-GB" dirty="0"/>
          </a:p>
        </p:txBody>
      </p:sp>
      <p:sp>
        <p:nvSpPr>
          <p:cNvPr id="6" name="Rectangle 5">
            <a:extLst>
              <a:ext uri="{FF2B5EF4-FFF2-40B4-BE49-F238E27FC236}">
                <a16:creationId xmlns:a16="http://schemas.microsoft.com/office/drawing/2014/main" id="{AD986A36-D14B-485C-A350-21D4436EB12E}"/>
              </a:ext>
            </a:extLst>
          </p:cNvPr>
          <p:cNvSpPr/>
          <p:nvPr/>
        </p:nvSpPr>
        <p:spPr>
          <a:xfrm>
            <a:off x="7045586" y="1250017"/>
            <a:ext cx="684803" cy="369332"/>
          </a:xfrm>
          <a:prstGeom prst="rect">
            <a:avLst/>
          </a:prstGeom>
        </p:spPr>
        <p:txBody>
          <a:bodyPr wrap="none">
            <a:spAutoFit/>
          </a:bodyPr>
          <a:lstStyle/>
          <a:p>
            <a:r>
              <a:rPr lang="en-GB" dirty="0">
                <a:solidFill>
                  <a:prstClr val="black"/>
                </a:solidFill>
                <a:latin typeface="Arial" panose="020B0604020202020204" pitchFamily="34" charset="0"/>
                <a:cs typeface="Arial" panose="020B0604020202020204" pitchFamily="34" charset="0"/>
              </a:rPr>
              <a:t>‘true’</a:t>
            </a:r>
            <a:endParaRPr lang="en-GB" dirty="0"/>
          </a:p>
        </p:txBody>
      </p:sp>
    </p:spTree>
    <p:extLst>
      <p:ext uri="{BB962C8B-B14F-4D97-AF65-F5344CB8AC3E}">
        <p14:creationId xmlns:p14="http://schemas.microsoft.com/office/powerpoint/2010/main" val="41177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A52291-AB7A-4438-8E25-F37B75F0CB84}"/>
              </a:ext>
            </a:extLst>
          </p:cNvPr>
          <p:cNvPicPr>
            <a:picLocks noChangeAspect="1"/>
          </p:cNvPicPr>
          <p:nvPr/>
        </p:nvPicPr>
        <p:blipFill>
          <a:blip r:embed="rId2"/>
          <a:stretch>
            <a:fillRect/>
          </a:stretch>
        </p:blipFill>
        <p:spPr>
          <a:xfrm>
            <a:off x="538666" y="1470546"/>
            <a:ext cx="5040000" cy="3043711"/>
          </a:xfrm>
          <a:prstGeom prst="rect">
            <a:avLst/>
          </a:prstGeom>
        </p:spPr>
      </p:pic>
      <p:pic>
        <p:nvPicPr>
          <p:cNvPr id="6" name="Picture 5">
            <a:extLst>
              <a:ext uri="{FF2B5EF4-FFF2-40B4-BE49-F238E27FC236}">
                <a16:creationId xmlns:a16="http://schemas.microsoft.com/office/drawing/2014/main" id="{AB884DC3-5229-478C-BBD2-B514B12C638F}"/>
              </a:ext>
            </a:extLst>
          </p:cNvPr>
          <p:cNvPicPr>
            <a:picLocks noChangeAspect="1"/>
          </p:cNvPicPr>
          <p:nvPr/>
        </p:nvPicPr>
        <p:blipFill>
          <a:blip r:embed="rId3"/>
          <a:stretch>
            <a:fillRect/>
          </a:stretch>
        </p:blipFill>
        <p:spPr>
          <a:xfrm>
            <a:off x="6344180" y="1470546"/>
            <a:ext cx="5040000" cy="3039080"/>
          </a:xfrm>
          <a:prstGeom prst="rect">
            <a:avLst/>
          </a:prstGeom>
        </p:spPr>
      </p:pic>
      <p:sp>
        <p:nvSpPr>
          <p:cNvPr id="7" name="Rectangle 6">
            <a:extLst>
              <a:ext uri="{FF2B5EF4-FFF2-40B4-BE49-F238E27FC236}">
                <a16:creationId xmlns:a16="http://schemas.microsoft.com/office/drawing/2014/main" id="{B70B8D24-9873-4992-BE27-AE7028499B6C}"/>
              </a:ext>
            </a:extLst>
          </p:cNvPr>
          <p:cNvSpPr/>
          <p:nvPr/>
        </p:nvSpPr>
        <p:spPr>
          <a:xfrm>
            <a:off x="3576780" y="787737"/>
            <a:ext cx="1095172" cy="369332"/>
          </a:xfrm>
          <a:prstGeom prst="rect">
            <a:avLst/>
          </a:prstGeom>
        </p:spPr>
        <p:txBody>
          <a:bodyPr wrap="none">
            <a:spAutoFit/>
          </a:bodyPr>
          <a:lstStyle/>
          <a:p>
            <a:r>
              <a:rPr lang="en-GB" dirty="0">
                <a:solidFill>
                  <a:prstClr val="black"/>
                </a:solidFill>
                <a:latin typeface="Arial" panose="020B0604020202020204" pitchFamily="34" charset="0"/>
                <a:cs typeface="Arial" panose="020B0604020202020204" pitchFamily="34" charset="0"/>
              </a:rPr>
              <a:t>synthetic</a:t>
            </a:r>
            <a:endParaRPr lang="en-GB" dirty="0"/>
          </a:p>
        </p:txBody>
      </p:sp>
      <p:sp>
        <p:nvSpPr>
          <p:cNvPr id="8" name="Rectangle 7">
            <a:extLst>
              <a:ext uri="{FF2B5EF4-FFF2-40B4-BE49-F238E27FC236}">
                <a16:creationId xmlns:a16="http://schemas.microsoft.com/office/drawing/2014/main" id="{7001F66F-4AB7-49F1-90F8-A2CC847D1406}"/>
              </a:ext>
            </a:extLst>
          </p:cNvPr>
          <p:cNvSpPr/>
          <p:nvPr/>
        </p:nvSpPr>
        <p:spPr>
          <a:xfrm>
            <a:off x="6977347" y="710930"/>
            <a:ext cx="684803" cy="369332"/>
          </a:xfrm>
          <a:prstGeom prst="rect">
            <a:avLst/>
          </a:prstGeom>
        </p:spPr>
        <p:txBody>
          <a:bodyPr wrap="none">
            <a:spAutoFit/>
          </a:bodyPr>
          <a:lstStyle/>
          <a:p>
            <a:r>
              <a:rPr lang="en-GB" dirty="0">
                <a:solidFill>
                  <a:prstClr val="black"/>
                </a:solidFill>
                <a:latin typeface="Arial" panose="020B0604020202020204" pitchFamily="34" charset="0"/>
                <a:cs typeface="Arial" panose="020B0604020202020204" pitchFamily="34" charset="0"/>
              </a:rPr>
              <a:t>‘true’</a:t>
            </a:r>
            <a:endParaRPr lang="en-GB" dirty="0"/>
          </a:p>
        </p:txBody>
      </p:sp>
      <p:sp>
        <p:nvSpPr>
          <p:cNvPr id="9" name="Rectangle 8">
            <a:extLst>
              <a:ext uri="{FF2B5EF4-FFF2-40B4-BE49-F238E27FC236}">
                <a16:creationId xmlns:a16="http://schemas.microsoft.com/office/drawing/2014/main" id="{C1A6F45C-463A-4DFB-BB87-A0988826CAD8}"/>
              </a:ext>
            </a:extLst>
          </p:cNvPr>
          <p:cNvSpPr/>
          <p:nvPr/>
        </p:nvSpPr>
        <p:spPr>
          <a:xfrm>
            <a:off x="602175" y="5055611"/>
            <a:ext cx="9149150" cy="923330"/>
          </a:xfrm>
          <a:prstGeom prst="rect">
            <a:avLst/>
          </a:prstGeom>
        </p:spPr>
        <p:txBody>
          <a:bodyPr wrap="square">
            <a:spAutoFit/>
          </a:bodyPr>
          <a:lstStyle/>
          <a:p>
            <a:r>
              <a:rPr lang="en-GB" dirty="0">
                <a:solidFill>
                  <a:prstClr val="black"/>
                </a:solidFill>
                <a:latin typeface="Arial" panose="020B0604020202020204" pitchFamily="34" charset="0"/>
                <a:cs typeface="Arial" panose="020B0604020202020204" pitchFamily="34" charset="0"/>
              </a:rPr>
              <a:t>GAN vs true generated HbA1c distributions – 100 epochs with differential privacy</a:t>
            </a:r>
          </a:p>
          <a:p>
            <a:r>
              <a:rPr lang="en-GB" dirty="0">
                <a:solidFill>
                  <a:prstClr val="black"/>
                </a:solidFill>
                <a:latin typeface="Arial" panose="020B0604020202020204" pitchFamily="34" charset="0"/>
                <a:cs typeface="Arial" panose="020B0604020202020204" pitchFamily="34" charset="0"/>
              </a:rPr>
              <a:t>single time point, 100 ‘IDs’</a:t>
            </a:r>
          </a:p>
          <a:p>
            <a:endParaRPr lang="en-GB" dirty="0"/>
          </a:p>
        </p:txBody>
      </p:sp>
    </p:spTree>
    <p:extLst>
      <p:ext uri="{BB962C8B-B14F-4D97-AF65-F5344CB8AC3E}">
        <p14:creationId xmlns:p14="http://schemas.microsoft.com/office/powerpoint/2010/main" val="2091288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30837E-8836-4290-A0EF-BF9C4FAF5B7E}"/>
              </a:ext>
            </a:extLst>
          </p:cNvPr>
          <p:cNvSpPr/>
          <p:nvPr/>
        </p:nvSpPr>
        <p:spPr>
          <a:xfrm>
            <a:off x="536810" y="908264"/>
            <a:ext cx="11288974" cy="3293209"/>
          </a:xfrm>
          <a:prstGeom prst="rect">
            <a:avLst/>
          </a:prstGeom>
        </p:spPr>
        <p:txBody>
          <a:bodyPr wrap="square">
            <a:spAutoFit/>
          </a:bodyPr>
          <a:lstStyle/>
          <a:p>
            <a:pPr lvl="0"/>
            <a:r>
              <a:rPr lang="en-GB" sz="2600" b="1" dirty="0">
                <a:solidFill>
                  <a:prstClr val="black"/>
                </a:solidFill>
                <a:latin typeface="Arial" panose="020B0604020202020204" pitchFamily="34" charset="0"/>
                <a:cs typeface="Arial" panose="020B0604020202020204" pitchFamily="34" charset="0"/>
              </a:rPr>
              <a:t>potential uses of GANs generated synthetic data</a:t>
            </a:r>
          </a:p>
          <a:p>
            <a:pPr lvl="0"/>
            <a:endParaRPr lang="en-GB" sz="2600" b="1" dirty="0">
              <a:solidFill>
                <a:prstClr val="black"/>
              </a:solidFill>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balance classes (</a:t>
            </a:r>
            <a:r>
              <a:rPr lang="en-GB" sz="2600" dirty="0" err="1">
                <a:solidFill>
                  <a:prstClr val="black"/>
                </a:solidFill>
                <a:latin typeface="Arial" panose="020B0604020202020204" pitchFamily="34" charset="0"/>
                <a:cs typeface="Arial" panose="020B0604020202020204" pitchFamily="34" charset="0"/>
              </a:rPr>
              <a:t>upsampling</a:t>
            </a:r>
            <a:r>
              <a:rPr lang="en-GB" sz="2600" dirty="0">
                <a:solidFill>
                  <a:prstClr val="black"/>
                </a:solidFill>
                <a:latin typeface="Arial" panose="020B0604020202020204" pitchFamily="34" charset="0"/>
                <a:cs typeface="Arial" panose="020B0604020202020204" pitchFamily="34" charset="0"/>
              </a:rPr>
              <a:t>)</a:t>
            </a: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with </a:t>
            </a:r>
            <a:r>
              <a:rPr lang="en-GB" sz="2600" dirty="0" err="1">
                <a:solidFill>
                  <a:prstClr val="black"/>
                </a:solidFill>
                <a:latin typeface="Arial" panose="020B0604020202020204" pitchFamily="34" charset="0"/>
                <a:cs typeface="Arial" panose="020B0604020202020204" pitchFamily="34" charset="0"/>
              </a:rPr>
              <a:t>dp</a:t>
            </a:r>
            <a:r>
              <a:rPr lang="en-GB" sz="2600" dirty="0">
                <a:solidFill>
                  <a:prstClr val="black"/>
                </a:solidFill>
                <a:latin typeface="Arial" panose="020B0604020202020204" pitchFamily="34" charset="0"/>
                <a:cs typeface="Arial" panose="020B0604020202020204" pitchFamily="34" charset="0"/>
              </a:rPr>
              <a:t> implemented – allow data sharing</a:t>
            </a:r>
          </a:p>
          <a:p>
            <a:pPr marL="457200" lvl="0" indent="-457200">
              <a:buFont typeface="Arial" panose="020B0604020202020204" pitchFamily="34" charset="0"/>
              <a:buChar char="•"/>
            </a:pPr>
            <a:endParaRPr lang="en-GB" sz="2600" dirty="0">
              <a:solidFill>
                <a:prstClr val="black"/>
              </a:solidFill>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GB" sz="2600" dirty="0">
                <a:solidFill>
                  <a:prstClr val="black"/>
                </a:solidFill>
                <a:latin typeface="Arial" panose="020B0604020202020204" pitchFamily="34" charset="0"/>
                <a:cs typeface="Arial" panose="020B0604020202020204" pitchFamily="34" charset="0"/>
              </a:rPr>
              <a:t>with further development can be used as classifier/regressors – may provide a general solution to all problems discussed</a:t>
            </a:r>
          </a:p>
          <a:p>
            <a:pPr lvl="0"/>
            <a:endParaRPr lang="en-GB" sz="26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215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65C9D7-17FB-4391-AFD1-2AC08F8681AA}"/>
              </a:ext>
            </a:extLst>
          </p:cNvPr>
          <p:cNvSpPr txBox="1"/>
          <p:nvPr/>
        </p:nvSpPr>
        <p:spPr>
          <a:xfrm>
            <a:off x="411846" y="443898"/>
            <a:ext cx="4917606" cy="1569660"/>
          </a:xfrm>
          <a:prstGeom prst="rect">
            <a:avLst/>
          </a:prstGeom>
          <a:noFill/>
        </p:spPr>
        <p:txBody>
          <a:bodyPr wrap="square" rtlCol="0">
            <a:spAutoFit/>
          </a:bodyPr>
          <a:lstStyle/>
          <a:p>
            <a:r>
              <a:rPr lang="en-GB" sz="2400" b="1" dirty="0">
                <a:latin typeface="Arial" panose="020B0604020202020204" pitchFamily="34" charset="0"/>
                <a:cs typeface="Arial" panose="020B0604020202020204" pitchFamily="34" charset="0"/>
              </a:rPr>
              <a:t>glucose.ai group, NHS GGC</a:t>
            </a:r>
          </a:p>
          <a:p>
            <a:r>
              <a:rPr lang="en-GB" sz="2400" dirty="0">
                <a:latin typeface="Arial" panose="020B0604020202020204" pitchFamily="34" charset="0"/>
                <a:cs typeface="Arial" panose="020B0604020202020204" pitchFamily="34" charset="0"/>
              </a:rPr>
              <a:t>Greg Jones</a:t>
            </a:r>
          </a:p>
          <a:p>
            <a:r>
              <a:rPr lang="en-GB" sz="2400" dirty="0">
                <a:latin typeface="Arial" panose="020B0604020202020204" pitchFamily="34" charset="0"/>
                <a:cs typeface="Arial" panose="020B0604020202020204" pitchFamily="34" charset="0"/>
              </a:rPr>
              <a:t>Debbie Morrison</a:t>
            </a:r>
          </a:p>
          <a:p>
            <a:r>
              <a:rPr lang="en-GB" sz="2400" i="1" dirty="0">
                <a:latin typeface="Arial" panose="020B0604020202020204" pitchFamily="34" charset="0"/>
                <a:cs typeface="Arial" panose="020B0604020202020204" pitchFamily="34" charset="0"/>
              </a:rPr>
              <a:t>Sean Harbison</a:t>
            </a:r>
          </a:p>
        </p:txBody>
      </p:sp>
      <p:sp>
        <p:nvSpPr>
          <p:cNvPr id="6" name="TextBox 5">
            <a:extLst>
              <a:ext uri="{FF2B5EF4-FFF2-40B4-BE49-F238E27FC236}">
                <a16:creationId xmlns:a16="http://schemas.microsoft.com/office/drawing/2014/main" id="{7885306C-AB7D-4002-AEE1-18FF1ED56FA0}"/>
              </a:ext>
            </a:extLst>
          </p:cNvPr>
          <p:cNvSpPr txBox="1"/>
          <p:nvPr/>
        </p:nvSpPr>
        <p:spPr>
          <a:xfrm>
            <a:off x="411845" y="2211883"/>
            <a:ext cx="7343827" cy="2308324"/>
          </a:xfrm>
          <a:prstGeom prst="rect">
            <a:avLst/>
          </a:prstGeom>
          <a:noFill/>
        </p:spPr>
        <p:txBody>
          <a:bodyPr wrap="square" rtlCol="0">
            <a:spAutoFit/>
          </a:bodyPr>
          <a:lstStyle/>
          <a:p>
            <a:r>
              <a:rPr lang="en-GB" sz="2400" b="1" dirty="0" err="1">
                <a:latin typeface="Arial" panose="020B0604020202020204" pitchFamily="34" charset="0"/>
                <a:cs typeface="Arial" panose="020B0604020202020204" pitchFamily="34" charset="0"/>
              </a:rPr>
              <a:t>myDiabetesIQ</a:t>
            </a:r>
            <a:endParaRPr lang="en-GB" sz="2400" b="1"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Debbie Wake</a:t>
            </a:r>
          </a:p>
          <a:p>
            <a:r>
              <a:rPr lang="en-GB" sz="2400" dirty="0">
                <a:latin typeface="Arial" panose="020B0604020202020204" pitchFamily="34" charset="0"/>
                <a:cs typeface="Arial" panose="020B0604020202020204" pitchFamily="34" charset="0"/>
              </a:rPr>
              <a:t>Scott Cunningham</a:t>
            </a:r>
          </a:p>
          <a:p>
            <a:r>
              <a:rPr lang="en-GB" sz="2400" dirty="0">
                <a:latin typeface="Arial" panose="020B0604020202020204" pitchFamily="34" charset="0"/>
                <a:cs typeface="Arial" panose="020B0604020202020204" pitchFamily="34" charset="0"/>
              </a:rPr>
              <a:t>Nicky Conway</a:t>
            </a:r>
          </a:p>
          <a:p>
            <a:r>
              <a:rPr lang="en-GB" sz="2400" dirty="0">
                <a:latin typeface="Arial" panose="020B0604020202020204" pitchFamily="34" charset="0"/>
                <a:cs typeface="Arial" panose="020B0604020202020204" pitchFamily="34" charset="0"/>
              </a:rPr>
              <a:t>Sam Philip</a:t>
            </a:r>
          </a:p>
          <a:p>
            <a:r>
              <a:rPr lang="en-GB" sz="2400" i="1" dirty="0">
                <a:latin typeface="Arial" panose="020B0604020202020204" pitchFamily="34" charset="0"/>
                <a:cs typeface="Arial" panose="020B0604020202020204" pitchFamily="34" charset="0"/>
              </a:rPr>
              <a:t>Felix </a:t>
            </a:r>
            <a:r>
              <a:rPr lang="en-GB" sz="2400" i="1" dirty="0" err="1">
                <a:latin typeface="Arial" panose="020B0604020202020204" pitchFamily="34" charset="0"/>
                <a:cs typeface="Arial" panose="020B0604020202020204" pitchFamily="34" charset="0"/>
              </a:rPr>
              <a:t>Agakov</a:t>
            </a:r>
            <a:endParaRPr lang="en-GB" sz="2400" i="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753EE3F-83DE-46B1-BA8A-E7F9824817BE}"/>
              </a:ext>
            </a:extLst>
          </p:cNvPr>
          <p:cNvSpPr txBox="1"/>
          <p:nvPr/>
        </p:nvSpPr>
        <p:spPr>
          <a:xfrm>
            <a:off x="411845" y="4718533"/>
            <a:ext cx="7343827" cy="1938992"/>
          </a:xfrm>
          <a:prstGeom prst="rect">
            <a:avLst/>
          </a:prstGeom>
          <a:noFill/>
        </p:spPr>
        <p:txBody>
          <a:bodyPr wrap="square" rtlCol="0">
            <a:spAutoFit/>
          </a:bodyPr>
          <a:lstStyle/>
          <a:p>
            <a:r>
              <a:rPr lang="en-GB" sz="2400" b="1" dirty="0" err="1">
                <a:latin typeface="Arial" panose="020B0604020202020204" pitchFamily="34" charset="0"/>
                <a:cs typeface="Arial" panose="020B0604020202020204" pitchFamily="34" charset="0"/>
              </a:rPr>
              <a:t>thinkingAI</a:t>
            </a:r>
            <a:r>
              <a:rPr lang="en-GB" sz="2400" b="1" dirty="0">
                <a:latin typeface="Arial" panose="020B0604020202020204" pitchFamily="34" charset="0"/>
                <a:cs typeface="Arial" panose="020B0604020202020204" pitchFamily="34" charset="0"/>
              </a:rPr>
              <a:t> group, University of Birmingham</a:t>
            </a:r>
          </a:p>
          <a:p>
            <a:r>
              <a:rPr lang="en-GB" sz="2400" dirty="0" err="1">
                <a:latin typeface="Arial" panose="020B0604020202020204" pitchFamily="34" charset="0"/>
                <a:cs typeface="Arial" panose="020B0604020202020204" pitchFamily="34" charset="0"/>
              </a:rPr>
              <a:t>Krish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Nirantharakumar</a:t>
            </a:r>
            <a:endParaRPr lang="en-GB" sz="2400" dirty="0">
              <a:latin typeface="Arial" panose="020B0604020202020204" pitchFamily="34" charset="0"/>
              <a:cs typeface="Arial" panose="020B0604020202020204" pitchFamily="34" charset="0"/>
            </a:endParaRPr>
          </a:p>
          <a:p>
            <a:r>
              <a:rPr lang="nn-NO" sz="2400" dirty="0">
                <a:latin typeface="Arial" panose="020B0604020202020204" pitchFamily="34" charset="0"/>
                <a:cs typeface="Arial" panose="020B0604020202020204" pitchFamily="34" charset="0"/>
              </a:rPr>
              <a:t>Krishna Gokhale</a:t>
            </a:r>
          </a:p>
          <a:p>
            <a:r>
              <a:rPr lang="en-GB" sz="2400" i="1" dirty="0">
                <a:latin typeface="Arial" panose="020B0604020202020204" pitchFamily="34" charset="0"/>
                <a:cs typeface="Arial" panose="020B0604020202020204" pitchFamily="34" charset="0"/>
              </a:rPr>
              <a:t>Tom </a:t>
            </a:r>
            <a:r>
              <a:rPr lang="en-GB" sz="2400" i="1" dirty="0" err="1">
                <a:latin typeface="Arial" panose="020B0604020202020204" pitchFamily="34" charset="0"/>
                <a:cs typeface="Arial" panose="020B0604020202020204" pitchFamily="34" charset="0"/>
              </a:rPr>
              <a:t>Taverner</a:t>
            </a:r>
            <a:endParaRPr lang="en-GB" sz="2400" i="1" dirty="0">
              <a:latin typeface="Arial" panose="020B0604020202020204" pitchFamily="34" charset="0"/>
              <a:cs typeface="Arial" panose="020B0604020202020204" pitchFamily="34" charset="0"/>
            </a:endParaRPr>
          </a:p>
          <a:p>
            <a:r>
              <a:rPr lang="en-GB" sz="2400" i="1" dirty="0">
                <a:latin typeface="Arial" panose="020B0604020202020204" pitchFamily="34" charset="0"/>
                <a:cs typeface="Arial" panose="020B0604020202020204" pitchFamily="34" charset="0"/>
              </a:rPr>
              <a:t>Peter Tino</a:t>
            </a:r>
          </a:p>
        </p:txBody>
      </p:sp>
      <p:sp>
        <p:nvSpPr>
          <p:cNvPr id="8" name="TextBox 7">
            <a:extLst>
              <a:ext uri="{FF2B5EF4-FFF2-40B4-BE49-F238E27FC236}">
                <a16:creationId xmlns:a16="http://schemas.microsoft.com/office/drawing/2014/main" id="{5437BD09-74FE-486A-8A2B-961E7AE6CD4D}"/>
              </a:ext>
            </a:extLst>
          </p:cNvPr>
          <p:cNvSpPr txBox="1"/>
          <p:nvPr/>
        </p:nvSpPr>
        <p:spPr>
          <a:xfrm>
            <a:off x="5961935" y="443898"/>
            <a:ext cx="5283820" cy="1569660"/>
          </a:xfrm>
          <a:prstGeom prst="rect">
            <a:avLst/>
          </a:prstGeom>
          <a:noFill/>
        </p:spPr>
        <p:txBody>
          <a:bodyPr wrap="square" rtlCol="0">
            <a:spAutoFit/>
          </a:bodyPr>
          <a:lstStyle/>
          <a:p>
            <a:r>
              <a:rPr lang="en-GB" sz="2400" b="1" dirty="0">
                <a:latin typeface="Arial" panose="020B0604020202020204" pitchFamily="34" charset="0"/>
                <a:cs typeface="Arial" panose="020B0604020202020204" pitchFamily="34" charset="0"/>
              </a:rPr>
              <a:t>Stratified Medicine MSc students</a:t>
            </a:r>
          </a:p>
          <a:p>
            <a:r>
              <a:rPr lang="en-GB" sz="2400" dirty="0">
                <a:latin typeface="Arial" panose="020B0604020202020204" pitchFamily="34" charset="0"/>
                <a:cs typeface="Arial" panose="020B0604020202020204" pitchFamily="34" charset="0"/>
              </a:rPr>
              <a:t>Ruth Muir</a:t>
            </a:r>
          </a:p>
          <a:p>
            <a:r>
              <a:rPr lang="en-GB" sz="2400" dirty="0">
                <a:latin typeface="Arial" panose="020B0604020202020204" pitchFamily="34" charset="0"/>
                <a:cs typeface="Arial" panose="020B0604020202020204" pitchFamily="34" charset="0"/>
              </a:rPr>
              <a:t>Alastair Irvine</a:t>
            </a:r>
          </a:p>
          <a:p>
            <a:r>
              <a:rPr lang="en-GB" sz="2400" dirty="0" err="1">
                <a:latin typeface="Arial" panose="020B0604020202020204" pitchFamily="34" charset="0"/>
                <a:cs typeface="Arial" panose="020B0604020202020204" pitchFamily="34" charset="0"/>
              </a:rPr>
              <a:t>Halah</a:t>
            </a:r>
            <a:r>
              <a:rPr lang="en-GB" sz="2400" dirty="0">
                <a:latin typeface="Arial" panose="020B0604020202020204" pitchFamily="34" charset="0"/>
                <a:cs typeface="Arial" panose="020B0604020202020204" pitchFamily="34" charset="0"/>
              </a:rPr>
              <a:t> al </a:t>
            </a:r>
            <a:r>
              <a:rPr lang="en-GB" sz="2400" dirty="0" err="1">
                <a:latin typeface="Arial" panose="020B0604020202020204" pitchFamily="34" charset="0"/>
                <a:cs typeface="Arial" panose="020B0604020202020204" pitchFamily="34" charset="0"/>
              </a:rPr>
              <a:t>Saadi</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5831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83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2F23536-B337-4A7E-915E-109B15145CC7}"/>
              </a:ext>
            </a:extLst>
          </p:cNvPr>
          <p:cNvSpPr txBox="1"/>
          <p:nvPr/>
        </p:nvSpPr>
        <p:spPr>
          <a:xfrm>
            <a:off x="616563" y="1715174"/>
            <a:ext cx="10924188" cy="2893100"/>
          </a:xfrm>
          <a:prstGeom prst="rect">
            <a:avLst/>
          </a:prstGeom>
          <a:noFill/>
        </p:spPr>
        <p:txBody>
          <a:bodyPr wrap="square" rtlCol="0">
            <a:spAutoFit/>
          </a:bodyPr>
          <a:lstStyle/>
          <a:p>
            <a:r>
              <a:rPr lang="en-GB" sz="2600" dirty="0">
                <a:latin typeface="Arial" panose="020B0604020202020204" pitchFamily="34" charset="0"/>
                <a:cs typeface="Arial" panose="020B0604020202020204" pitchFamily="34" charset="0"/>
              </a:rPr>
              <a:t>To generate a prediction of an individual’s response to any given clinically appropriate drug / combination of drugs - drawing on insight gained from the population over time.</a:t>
            </a:r>
          </a:p>
          <a:p>
            <a:endParaRPr lang="en-GB" sz="2600" dirty="0">
              <a:latin typeface="Arial" panose="020B0604020202020204" pitchFamily="34" charset="0"/>
              <a:cs typeface="Arial" panose="020B0604020202020204" pitchFamily="34" charset="0"/>
            </a:endParaRPr>
          </a:p>
          <a:p>
            <a:r>
              <a:rPr lang="en-GB" sz="2600" dirty="0">
                <a:latin typeface="Arial" panose="020B0604020202020204" pitchFamily="34" charset="0"/>
                <a:cs typeface="Arial" panose="020B0604020202020204" pitchFamily="34" charset="0"/>
              </a:rPr>
              <a:t>or</a:t>
            </a:r>
          </a:p>
          <a:p>
            <a:endParaRPr lang="en-GB" sz="2600" dirty="0">
              <a:latin typeface="Arial" panose="020B0604020202020204" pitchFamily="34" charset="0"/>
              <a:cs typeface="Arial" panose="020B0604020202020204" pitchFamily="34" charset="0"/>
            </a:endParaRPr>
          </a:p>
          <a:p>
            <a:r>
              <a:rPr lang="en-GB" sz="2600" dirty="0">
                <a:latin typeface="Arial" panose="020B0604020202020204" pitchFamily="34" charset="0"/>
                <a:cs typeface="Arial" panose="020B0604020202020204" pitchFamily="34" charset="0"/>
              </a:rPr>
              <a:t>what is/are the next best drug(s) for my patient?</a:t>
            </a:r>
          </a:p>
        </p:txBody>
      </p:sp>
      <p:sp>
        <p:nvSpPr>
          <p:cNvPr id="5" name="TextBox 4">
            <a:extLst>
              <a:ext uri="{FF2B5EF4-FFF2-40B4-BE49-F238E27FC236}">
                <a16:creationId xmlns:a16="http://schemas.microsoft.com/office/drawing/2014/main" id="{5C65C9D7-17FB-4391-AFD1-2AC08F8681AA}"/>
              </a:ext>
            </a:extLst>
          </p:cNvPr>
          <p:cNvSpPr txBox="1"/>
          <p:nvPr/>
        </p:nvSpPr>
        <p:spPr>
          <a:xfrm>
            <a:off x="616563" y="443898"/>
            <a:ext cx="11077535" cy="553998"/>
          </a:xfrm>
          <a:prstGeom prst="rect">
            <a:avLst/>
          </a:prstGeom>
          <a:noFill/>
        </p:spPr>
        <p:txBody>
          <a:bodyPr wrap="square" rtlCol="0">
            <a:spAutoFit/>
          </a:bodyPr>
          <a:lstStyle/>
          <a:p>
            <a:r>
              <a:rPr lang="en-GB" sz="3000" dirty="0">
                <a:latin typeface="Arial" panose="020B0604020202020204" pitchFamily="34" charset="0"/>
                <a:cs typeface="Arial" panose="020B0604020202020204" pitchFamily="34" charset="0"/>
              </a:rPr>
              <a:t>Question 1</a:t>
            </a:r>
          </a:p>
        </p:txBody>
      </p:sp>
    </p:spTree>
    <p:extLst>
      <p:ext uri="{BB962C8B-B14F-4D97-AF65-F5344CB8AC3E}">
        <p14:creationId xmlns:p14="http://schemas.microsoft.com/office/powerpoint/2010/main" val="3118157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F7B03F-E0BB-4D04-A7EE-27438ABF73FB}"/>
              </a:ext>
            </a:extLst>
          </p:cNvPr>
          <p:cNvPicPr>
            <a:picLocks noChangeAspect="1"/>
          </p:cNvPicPr>
          <p:nvPr/>
        </p:nvPicPr>
        <p:blipFill>
          <a:blip r:embed="rId3"/>
          <a:stretch>
            <a:fillRect/>
          </a:stretch>
        </p:blipFill>
        <p:spPr>
          <a:xfrm>
            <a:off x="196272" y="1514110"/>
            <a:ext cx="5468663" cy="4161593"/>
          </a:xfrm>
          <a:prstGeom prst="rect">
            <a:avLst/>
          </a:prstGeom>
        </p:spPr>
      </p:pic>
      <p:pic>
        <p:nvPicPr>
          <p:cNvPr id="3" name="Picture 2">
            <a:extLst>
              <a:ext uri="{FF2B5EF4-FFF2-40B4-BE49-F238E27FC236}">
                <a16:creationId xmlns:a16="http://schemas.microsoft.com/office/drawing/2014/main" id="{992E60D4-9A42-487F-A3D8-F53C818EFB6E}"/>
              </a:ext>
            </a:extLst>
          </p:cNvPr>
          <p:cNvPicPr>
            <a:picLocks noChangeAspect="1"/>
          </p:cNvPicPr>
          <p:nvPr/>
        </p:nvPicPr>
        <p:blipFill>
          <a:blip r:embed="rId4"/>
          <a:stretch>
            <a:fillRect/>
          </a:stretch>
        </p:blipFill>
        <p:spPr>
          <a:xfrm rot="5400000">
            <a:off x="6625317" y="573544"/>
            <a:ext cx="4395809" cy="6076806"/>
          </a:xfrm>
          <a:prstGeom prst="rect">
            <a:avLst/>
          </a:prstGeom>
        </p:spPr>
      </p:pic>
      <p:sp>
        <p:nvSpPr>
          <p:cNvPr id="5" name="Rectangle 4">
            <a:extLst>
              <a:ext uri="{FF2B5EF4-FFF2-40B4-BE49-F238E27FC236}">
                <a16:creationId xmlns:a16="http://schemas.microsoft.com/office/drawing/2014/main" id="{67DFEB8F-A93A-49B9-997D-1C63FCD88A5E}"/>
              </a:ext>
            </a:extLst>
          </p:cNvPr>
          <p:cNvSpPr/>
          <p:nvPr/>
        </p:nvSpPr>
        <p:spPr>
          <a:xfrm>
            <a:off x="405715" y="5993125"/>
            <a:ext cx="2108334"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ADA / EASD, 2015</a:t>
            </a:r>
            <a:endParaRPr lang="en-GB" dirty="0"/>
          </a:p>
        </p:txBody>
      </p:sp>
      <p:sp>
        <p:nvSpPr>
          <p:cNvPr id="19" name="Rectangle 18">
            <a:extLst>
              <a:ext uri="{FF2B5EF4-FFF2-40B4-BE49-F238E27FC236}">
                <a16:creationId xmlns:a16="http://schemas.microsoft.com/office/drawing/2014/main" id="{2D54218F-C287-4C17-A06D-B5C9548C13DF}"/>
              </a:ext>
            </a:extLst>
          </p:cNvPr>
          <p:cNvSpPr/>
          <p:nvPr/>
        </p:nvSpPr>
        <p:spPr>
          <a:xfrm>
            <a:off x="5784818" y="5993125"/>
            <a:ext cx="1838965"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SIGN 154, 2018</a:t>
            </a:r>
            <a:endParaRPr lang="en-GB" dirty="0"/>
          </a:p>
        </p:txBody>
      </p:sp>
    </p:spTree>
    <p:extLst>
      <p:ext uri="{BB962C8B-B14F-4D97-AF65-F5344CB8AC3E}">
        <p14:creationId xmlns:p14="http://schemas.microsoft.com/office/powerpoint/2010/main" val="4255255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CFB29E-B897-4BB1-8825-3CCE0A3531C1}"/>
              </a:ext>
            </a:extLst>
          </p:cNvPr>
          <p:cNvSpPr txBox="1"/>
          <p:nvPr/>
        </p:nvSpPr>
        <p:spPr>
          <a:xfrm>
            <a:off x="264541" y="327802"/>
            <a:ext cx="8591911" cy="1077218"/>
          </a:xfrm>
          <a:prstGeom prst="rect">
            <a:avLst/>
          </a:prstGeom>
          <a:noFill/>
        </p:spPr>
        <p:txBody>
          <a:bodyPr wrap="square" rtlCol="0">
            <a:spAutoFit/>
          </a:bodyPr>
          <a:lstStyle/>
          <a:p>
            <a:r>
              <a:rPr lang="en-GB" sz="3200" dirty="0">
                <a:latin typeface="Arial" panose="020B0604020202020204" pitchFamily="34" charset="0"/>
                <a:cs typeface="Arial" panose="020B0604020202020204" pitchFamily="34" charset="0"/>
              </a:rPr>
              <a:t>what is the next best drug(s) for my patient?</a:t>
            </a:r>
          </a:p>
          <a:p>
            <a:r>
              <a:rPr lang="en-GB" sz="3200" b="1" dirty="0">
                <a:latin typeface="Arial" panose="020B0604020202020204" pitchFamily="34" charset="0"/>
                <a:cs typeface="Arial" panose="020B0604020202020204" pitchFamily="34" charset="0"/>
              </a:rPr>
              <a:t>virtual n = 1 drug trial</a:t>
            </a:r>
          </a:p>
        </p:txBody>
      </p:sp>
      <p:sp>
        <p:nvSpPr>
          <p:cNvPr id="4" name="Rectangle 3">
            <a:extLst>
              <a:ext uri="{FF2B5EF4-FFF2-40B4-BE49-F238E27FC236}">
                <a16:creationId xmlns:a16="http://schemas.microsoft.com/office/drawing/2014/main" id="{2525AD2E-76F3-46A4-8E7E-E1B3DCBF59F1}"/>
              </a:ext>
            </a:extLst>
          </p:cNvPr>
          <p:cNvSpPr/>
          <p:nvPr/>
        </p:nvSpPr>
        <p:spPr>
          <a:xfrm>
            <a:off x="264542" y="1872248"/>
            <a:ext cx="11478884" cy="830997"/>
          </a:xfrm>
          <a:prstGeom prst="rect">
            <a:avLst/>
          </a:prstGeom>
        </p:spPr>
        <p:txBody>
          <a:bodyPr wrap="square">
            <a:spAutoFit/>
          </a:bodyPr>
          <a:lstStyle/>
          <a:p>
            <a:r>
              <a:rPr lang="en-GB" sz="2400" dirty="0" err="1">
                <a:latin typeface="Arial" panose="020B0604020202020204" pitchFamily="34" charset="0"/>
                <a:cs typeface="Arial" panose="020B0604020202020204" pitchFamily="34" charset="0"/>
              </a:rPr>
              <a:t>eg</a:t>
            </a:r>
            <a:r>
              <a:rPr lang="en-GB" sz="2400" dirty="0">
                <a:latin typeface="Arial" panose="020B0604020202020204" pitchFamily="34" charset="0"/>
                <a:cs typeface="Arial" panose="020B0604020202020204" pitchFamily="34" charset="0"/>
              </a:rPr>
              <a:t> what drug should I prescribe to give this patient the best chance of having an HbA1c &lt;60mmol/</a:t>
            </a:r>
            <a:r>
              <a:rPr lang="en-GB" sz="2400" dirty="0" err="1">
                <a:latin typeface="Arial" panose="020B0604020202020204" pitchFamily="34" charset="0"/>
                <a:cs typeface="Arial" panose="020B0604020202020204" pitchFamily="34" charset="0"/>
              </a:rPr>
              <a:t>mol</a:t>
            </a:r>
            <a:r>
              <a:rPr lang="en-GB" sz="2400" dirty="0">
                <a:latin typeface="Arial" panose="020B0604020202020204" pitchFamily="34" charset="0"/>
                <a:cs typeface="Arial" panose="020B0604020202020204" pitchFamily="34" charset="0"/>
              </a:rPr>
              <a:t>, with a reduction in blood pressure and BMI in 1 year?</a:t>
            </a:r>
          </a:p>
        </p:txBody>
      </p:sp>
      <p:sp>
        <p:nvSpPr>
          <p:cNvPr id="2" name="Rectangle 1">
            <a:extLst>
              <a:ext uri="{FF2B5EF4-FFF2-40B4-BE49-F238E27FC236}">
                <a16:creationId xmlns:a16="http://schemas.microsoft.com/office/drawing/2014/main" id="{26D53DCE-DA22-469A-A80F-8718FA31BD48}"/>
              </a:ext>
            </a:extLst>
          </p:cNvPr>
          <p:cNvSpPr/>
          <p:nvPr/>
        </p:nvSpPr>
        <p:spPr>
          <a:xfrm>
            <a:off x="264541" y="2952973"/>
            <a:ext cx="6935639" cy="3477875"/>
          </a:xfrm>
          <a:prstGeom prst="rect">
            <a:avLst/>
          </a:prstGeom>
        </p:spPr>
        <p:txBody>
          <a:bodyPr wrap="square">
            <a:spAutoFit/>
          </a:bodyPr>
          <a:lstStyle/>
          <a:p>
            <a:r>
              <a:rPr lang="en-GB" sz="2200" dirty="0">
                <a:latin typeface="Arial" panose="020B0604020202020204" pitchFamily="34" charset="0"/>
                <a:cs typeface="Arial" panose="020B0604020202020204" pitchFamily="34" charset="0"/>
              </a:rPr>
              <a:t>taking into account their individual history of:</a:t>
            </a:r>
          </a:p>
          <a:p>
            <a:endParaRPr lang="en-GB" sz="22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GB" sz="2200" dirty="0">
                <a:latin typeface="Arial" panose="020B0604020202020204" pitchFamily="34" charset="0"/>
                <a:cs typeface="Arial" panose="020B0604020202020204" pitchFamily="34" charset="0"/>
              </a:rPr>
              <a:t>HbA1c / BMI / blood pressure</a:t>
            </a:r>
          </a:p>
          <a:p>
            <a:pPr marL="457200" indent="-457200">
              <a:buFont typeface="Arial" panose="020B0604020202020204" pitchFamily="34" charset="0"/>
              <a:buChar char="•"/>
            </a:pPr>
            <a:r>
              <a:rPr lang="en-GB" sz="2200" dirty="0">
                <a:latin typeface="Arial" panose="020B0604020202020204" pitchFamily="34" charset="0"/>
                <a:cs typeface="Arial" panose="020B0604020202020204" pitchFamily="34" charset="0"/>
              </a:rPr>
              <a:t>previously prescribed combinations of drug therapies</a:t>
            </a:r>
          </a:p>
          <a:p>
            <a:pPr marL="457200" indent="-457200">
              <a:buFont typeface="Arial" panose="020B0604020202020204" pitchFamily="34" charset="0"/>
              <a:buChar char="•"/>
            </a:pPr>
            <a:r>
              <a:rPr lang="en-GB" sz="2200" dirty="0">
                <a:latin typeface="Arial" panose="020B0604020202020204" pitchFamily="34" charset="0"/>
                <a:cs typeface="Arial" panose="020B0604020202020204" pitchFamily="34" charset="0"/>
              </a:rPr>
              <a:t>how previous drugs have impacted on HbA1c / BMI / blood pressure</a:t>
            </a:r>
          </a:p>
          <a:p>
            <a:pPr marL="457200" indent="-457200">
              <a:buFont typeface="Arial" panose="020B0604020202020204" pitchFamily="34" charset="0"/>
              <a:buChar char="•"/>
            </a:pPr>
            <a:r>
              <a:rPr lang="en-GB" sz="2200" dirty="0">
                <a:latin typeface="Arial" panose="020B0604020202020204" pitchFamily="34" charset="0"/>
                <a:cs typeface="Arial" panose="020B0604020202020204" pitchFamily="34" charset="0"/>
              </a:rPr>
              <a:t>sex</a:t>
            </a:r>
          </a:p>
          <a:p>
            <a:pPr marL="457200" indent="-457200">
              <a:buFont typeface="Arial" panose="020B0604020202020204" pitchFamily="34" charset="0"/>
              <a:buChar char="•"/>
            </a:pPr>
            <a:r>
              <a:rPr lang="en-GB" sz="2200" dirty="0">
                <a:latin typeface="Arial" panose="020B0604020202020204" pitchFamily="34" charset="0"/>
                <a:cs typeface="Arial" panose="020B0604020202020204" pitchFamily="34" charset="0"/>
              </a:rPr>
              <a:t>age</a:t>
            </a:r>
          </a:p>
          <a:p>
            <a:pPr marL="457200" indent="-457200">
              <a:buFont typeface="Arial" panose="020B0604020202020204" pitchFamily="34" charset="0"/>
              <a:buChar char="•"/>
            </a:pPr>
            <a:r>
              <a:rPr lang="en-GB" sz="2200" dirty="0">
                <a:latin typeface="Arial" panose="020B0604020202020204" pitchFamily="34" charset="0"/>
                <a:cs typeface="Arial" panose="020B0604020202020204" pitchFamily="34" charset="0"/>
              </a:rPr>
              <a:t>ethnicity</a:t>
            </a:r>
          </a:p>
        </p:txBody>
      </p:sp>
      <p:sp>
        <p:nvSpPr>
          <p:cNvPr id="5" name="Rectangle 4">
            <a:extLst>
              <a:ext uri="{FF2B5EF4-FFF2-40B4-BE49-F238E27FC236}">
                <a16:creationId xmlns:a16="http://schemas.microsoft.com/office/drawing/2014/main" id="{C2984C6F-C5F4-44EE-B000-0048C7B34082}"/>
              </a:ext>
            </a:extLst>
          </p:cNvPr>
          <p:cNvSpPr/>
          <p:nvPr/>
        </p:nvSpPr>
        <p:spPr>
          <a:xfrm>
            <a:off x="7691926" y="4098708"/>
            <a:ext cx="1923925" cy="523220"/>
          </a:xfrm>
          <a:prstGeom prst="rect">
            <a:avLst/>
          </a:prstGeom>
        </p:spPr>
        <p:txBody>
          <a:bodyPr wrap="none">
            <a:spAutoFit/>
          </a:bodyPr>
          <a:lstStyle/>
          <a:p>
            <a:r>
              <a:rPr lang="en-GB" sz="2800" dirty="0">
                <a:latin typeface="Arial" panose="020B0604020202020204" pitchFamily="34" charset="0"/>
                <a:cs typeface="Arial" panose="020B0604020202020204" pitchFamily="34" charset="0"/>
              </a:rPr>
              <a:t>time series</a:t>
            </a:r>
            <a:endParaRPr lang="en-GB" sz="2800" dirty="0"/>
          </a:p>
        </p:txBody>
      </p:sp>
      <p:sp>
        <p:nvSpPr>
          <p:cNvPr id="6" name="Right Brace 5">
            <a:extLst>
              <a:ext uri="{FF2B5EF4-FFF2-40B4-BE49-F238E27FC236}">
                <a16:creationId xmlns:a16="http://schemas.microsoft.com/office/drawing/2014/main" id="{78BFCEE3-E03D-475A-A6D5-60DB081BBA1B}"/>
              </a:ext>
            </a:extLst>
          </p:cNvPr>
          <p:cNvSpPr/>
          <p:nvPr/>
        </p:nvSpPr>
        <p:spPr>
          <a:xfrm>
            <a:off x="7082273" y="3711875"/>
            <a:ext cx="218535" cy="1408981"/>
          </a:xfrm>
          <a:prstGeom prst="righ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ectangle 6">
            <a:extLst>
              <a:ext uri="{FF2B5EF4-FFF2-40B4-BE49-F238E27FC236}">
                <a16:creationId xmlns:a16="http://schemas.microsoft.com/office/drawing/2014/main" id="{6356A9E0-B772-4F72-9FB9-E13737021ED0}"/>
              </a:ext>
            </a:extLst>
          </p:cNvPr>
          <p:cNvSpPr/>
          <p:nvPr/>
        </p:nvSpPr>
        <p:spPr>
          <a:xfrm>
            <a:off x="7691926" y="5494171"/>
            <a:ext cx="2723823" cy="523220"/>
          </a:xfrm>
          <a:prstGeom prst="rect">
            <a:avLst/>
          </a:prstGeom>
        </p:spPr>
        <p:txBody>
          <a:bodyPr wrap="none">
            <a:spAutoFit/>
          </a:bodyPr>
          <a:lstStyle/>
          <a:p>
            <a:r>
              <a:rPr lang="en-GB" sz="2800" dirty="0">
                <a:latin typeface="Arial" panose="020B0604020202020204" pitchFamily="34" charset="0"/>
                <a:cs typeface="Arial" panose="020B0604020202020204" pitchFamily="34" charset="0"/>
              </a:rPr>
              <a:t>stable over time</a:t>
            </a:r>
            <a:endParaRPr lang="en-GB" sz="2800" dirty="0"/>
          </a:p>
        </p:txBody>
      </p:sp>
      <p:sp>
        <p:nvSpPr>
          <p:cNvPr id="8" name="Right Brace 7">
            <a:extLst>
              <a:ext uri="{FF2B5EF4-FFF2-40B4-BE49-F238E27FC236}">
                <a16:creationId xmlns:a16="http://schemas.microsoft.com/office/drawing/2014/main" id="{CEFD91BE-C1AC-48FF-99A7-702B774D11E3}"/>
              </a:ext>
            </a:extLst>
          </p:cNvPr>
          <p:cNvSpPr/>
          <p:nvPr/>
        </p:nvSpPr>
        <p:spPr>
          <a:xfrm>
            <a:off x="7082273" y="5231315"/>
            <a:ext cx="218535" cy="1080000"/>
          </a:xfrm>
          <a:prstGeom prst="righ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704704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364707B5-84C7-4378-9229-8EB409A831D5}"/>
              </a:ext>
            </a:extLst>
          </p:cNvPr>
          <p:cNvPicPr>
            <a:picLocks noChangeAspect="1"/>
          </p:cNvPicPr>
          <p:nvPr/>
        </p:nvPicPr>
        <p:blipFill>
          <a:blip r:embed="rId3"/>
          <a:stretch>
            <a:fillRect/>
          </a:stretch>
        </p:blipFill>
        <p:spPr>
          <a:xfrm>
            <a:off x="935711" y="2529000"/>
            <a:ext cx="6000001" cy="1800000"/>
          </a:xfrm>
          <a:prstGeom prst="rect">
            <a:avLst/>
          </a:prstGeom>
        </p:spPr>
      </p:pic>
      <p:pic>
        <p:nvPicPr>
          <p:cNvPr id="72" name="Picture 71">
            <a:extLst>
              <a:ext uri="{FF2B5EF4-FFF2-40B4-BE49-F238E27FC236}">
                <a16:creationId xmlns:a16="http://schemas.microsoft.com/office/drawing/2014/main" id="{5B27C7F5-16A2-4FAE-B3CB-CA16EE2765E0}"/>
              </a:ext>
            </a:extLst>
          </p:cNvPr>
          <p:cNvPicPr>
            <a:picLocks noChangeAspect="1"/>
          </p:cNvPicPr>
          <p:nvPr/>
        </p:nvPicPr>
        <p:blipFill>
          <a:blip r:embed="rId4"/>
          <a:stretch>
            <a:fillRect/>
          </a:stretch>
        </p:blipFill>
        <p:spPr>
          <a:xfrm>
            <a:off x="935711" y="646853"/>
            <a:ext cx="6000000" cy="1800000"/>
          </a:xfrm>
          <a:prstGeom prst="rect">
            <a:avLst/>
          </a:prstGeom>
        </p:spPr>
      </p:pic>
      <p:pic>
        <p:nvPicPr>
          <p:cNvPr id="73" name="Picture 72">
            <a:extLst>
              <a:ext uri="{FF2B5EF4-FFF2-40B4-BE49-F238E27FC236}">
                <a16:creationId xmlns:a16="http://schemas.microsoft.com/office/drawing/2014/main" id="{916AEF2F-E107-4F52-95E5-66018DFCF797}"/>
              </a:ext>
            </a:extLst>
          </p:cNvPr>
          <p:cNvPicPr>
            <a:picLocks noChangeAspect="1"/>
          </p:cNvPicPr>
          <p:nvPr/>
        </p:nvPicPr>
        <p:blipFill>
          <a:blip r:embed="rId5"/>
          <a:stretch>
            <a:fillRect/>
          </a:stretch>
        </p:blipFill>
        <p:spPr>
          <a:xfrm>
            <a:off x="935712" y="4411147"/>
            <a:ext cx="5999999" cy="1800000"/>
          </a:xfrm>
          <a:prstGeom prst="rect">
            <a:avLst/>
          </a:prstGeom>
        </p:spPr>
      </p:pic>
      <p:sp>
        <p:nvSpPr>
          <p:cNvPr id="74" name="Rectangle 73">
            <a:extLst>
              <a:ext uri="{FF2B5EF4-FFF2-40B4-BE49-F238E27FC236}">
                <a16:creationId xmlns:a16="http://schemas.microsoft.com/office/drawing/2014/main" id="{69BDA209-96F7-49B5-9FD0-1A87E556F416}"/>
              </a:ext>
            </a:extLst>
          </p:cNvPr>
          <p:cNvSpPr/>
          <p:nvPr/>
        </p:nvSpPr>
        <p:spPr>
          <a:xfrm rot="16200000">
            <a:off x="274531" y="1362186"/>
            <a:ext cx="813043"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hba1c</a:t>
            </a:r>
            <a:endParaRPr lang="en-GB" dirty="0"/>
          </a:p>
        </p:txBody>
      </p:sp>
      <p:sp>
        <p:nvSpPr>
          <p:cNvPr id="75" name="Rectangle 74">
            <a:extLst>
              <a:ext uri="{FF2B5EF4-FFF2-40B4-BE49-F238E27FC236}">
                <a16:creationId xmlns:a16="http://schemas.microsoft.com/office/drawing/2014/main" id="{6A7D525F-B137-4D1A-8818-5338BF0D3ECD}"/>
              </a:ext>
            </a:extLst>
          </p:cNvPr>
          <p:cNvSpPr/>
          <p:nvPr/>
        </p:nvSpPr>
        <p:spPr>
          <a:xfrm rot="16200000">
            <a:off x="402771" y="3244334"/>
            <a:ext cx="556564" cy="369332"/>
          </a:xfrm>
          <a:prstGeom prst="rect">
            <a:avLst/>
          </a:prstGeom>
        </p:spPr>
        <p:txBody>
          <a:bodyPr wrap="none">
            <a:spAutoFit/>
          </a:bodyPr>
          <a:lstStyle/>
          <a:p>
            <a:pPr algn="ctr"/>
            <a:r>
              <a:rPr lang="en-GB" dirty="0" err="1">
                <a:latin typeface="Arial" panose="020B0604020202020204" pitchFamily="34" charset="0"/>
                <a:cs typeface="Arial" panose="020B0604020202020204" pitchFamily="34" charset="0"/>
              </a:rPr>
              <a:t>sbp</a:t>
            </a:r>
            <a:endParaRPr lang="en-GB" dirty="0"/>
          </a:p>
        </p:txBody>
      </p:sp>
      <p:sp>
        <p:nvSpPr>
          <p:cNvPr id="76" name="Rectangle 75">
            <a:extLst>
              <a:ext uri="{FF2B5EF4-FFF2-40B4-BE49-F238E27FC236}">
                <a16:creationId xmlns:a16="http://schemas.microsoft.com/office/drawing/2014/main" id="{AF543462-8B01-40AF-9A50-07E9FBC6360F}"/>
              </a:ext>
            </a:extLst>
          </p:cNvPr>
          <p:cNvSpPr/>
          <p:nvPr/>
        </p:nvSpPr>
        <p:spPr>
          <a:xfrm rot="16200000">
            <a:off x="439724" y="5126481"/>
            <a:ext cx="556563" cy="369332"/>
          </a:xfrm>
          <a:prstGeom prst="rect">
            <a:avLst/>
          </a:prstGeom>
        </p:spPr>
        <p:txBody>
          <a:bodyPr wrap="none">
            <a:spAutoFit/>
          </a:bodyPr>
          <a:lstStyle/>
          <a:p>
            <a:pPr algn="ctr"/>
            <a:r>
              <a:rPr lang="en-GB" dirty="0" err="1">
                <a:latin typeface="Arial" panose="020B0604020202020204" pitchFamily="34" charset="0"/>
                <a:cs typeface="Arial" panose="020B0604020202020204" pitchFamily="34" charset="0"/>
              </a:rPr>
              <a:t>bmi</a:t>
            </a:r>
            <a:endParaRPr lang="en-GB" dirty="0"/>
          </a:p>
        </p:txBody>
      </p:sp>
      <p:sp>
        <p:nvSpPr>
          <p:cNvPr id="79" name="Rectangle 78">
            <a:extLst>
              <a:ext uri="{FF2B5EF4-FFF2-40B4-BE49-F238E27FC236}">
                <a16:creationId xmlns:a16="http://schemas.microsoft.com/office/drawing/2014/main" id="{884BA45F-8710-48E7-B0CC-6CF9DED2DE71}"/>
              </a:ext>
            </a:extLst>
          </p:cNvPr>
          <p:cNvSpPr/>
          <p:nvPr/>
        </p:nvSpPr>
        <p:spPr>
          <a:xfrm>
            <a:off x="3625369" y="6293294"/>
            <a:ext cx="620683" cy="369332"/>
          </a:xfrm>
          <a:prstGeom prst="rect">
            <a:avLst/>
          </a:prstGeom>
        </p:spPr>
        <p:txBody>
          <a:bodyPr wrap="none">
            <a:spAutoFit/>
          </a:bodyPr>
          <a:lstStyle/>
          <a:p>
            <a:pPr algn="ctr"/>
            <a:r>
              <a:rPr lang="en-GB" dirty="0">
                <a:latin typeface="Arial" panose="020B0604020202020204" pitchFamily="34" charset="0"/>
                <a:cs typeface="Arial" panose="020B0604020202020204" pitchFamily="34" charset="0"/>
              </a:rPr>
              <a:t>time</a:t>
            </a:r>
            <a:endParaRPr lang="en-GB" dirty="0"/>
          </a:p>
        </p:txBody>
      </p:sp>
      <p:sp>
        <p:nvSpPr>
          <p:cNvPr id="80" name="TextBox 79">
            <a:extLst>
              <a:ext uri="{FF2B5EF4-FFF2-40B4-BE49-F238E27FC236}">
                <a16:creationId xmlns:a16="http://schemas.microsoft.com/office/drawing/2014/main" id="{853380C4-970E-4714-A8CF-A6913F2299C3}"/>
              </a:ext>
            </a:extLst>
          </p:cNvPr>
          <p:cNvSpPr txBox="1"/>
          <p:nvPr/>
        </p:nvSpPr>
        <p:spPr>
          <a:xfrm>
            <a:off x="115686" y="54813"/>
            <a:ext cx="8051320" cy="492443"/>
          </a:xfrm>
          <a:prstGeom prst="rect">
            <a:avLst/>
          </a:prstGeom>
          <a:noFill/>
        </p:spPr>
        <p:txBody>
          <a:bodyPr wrap="square" rtlCol="0">
            <a:spAutoFit/>
          </a:bodyPr>
          <a:lstStyle/>
          <a:p>
            <a:r>
              <a:rPr lang="en-GB" sz="2600" dirty="0">
                <a:latin typeface="Arial" panose="020B0604020202020204" pitchFamily="34" charset="0"/>
                <a:cs typeface="Arial" panose="020B0604020202020204" pitchFamily="34" charset="0"/>
              </a:rPr>
              <a:t>managing time series data – numerical data</a:t>
            </a:r>
          </a:p>
        </p:txBody>
      </p:sp>
    </p:spTree>
    <p:extLst>
      <p:ext uri="{BB962C8B-B14F-4D97-AF65-F5344CB8AC3E}">
        <p14:creationId xmlns:p14="http://schemas.microsoft.com/office/powerpoint/2010/main" val="662833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23074</TotalTime>
  <Words>3473</Words>
  <Application>Microsoft Office PowerPoint</Application>
  <PresentationFormat>Widescreen</PresentationFormat>
  <Paragraphs>387</Paragraphs>
  <Slides>56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Arial Bold</vt:lpstr>
      <vt:lpstr>Calibri</vt:lpstr>
      <vt:lpstr>Calibri Light</vt:lpstr>
      <vt:lpstr>Gill Sans</vt:lpstr>
      <vt:lpstr>PingFang SC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sainsbury</dc:creator>
  <cp:lastModifiedBy>chris sainsbury</cp:lastModifiedBy>
  <cp:revision>12</cp:revision>
  <dcterms:created xsi:type="dcterms:W3CDTF">2017-12-04T20:43:33Z</dcterms:created>
  <dcterms:modified xsi:type="dcterms:W3CDTF">2018-06-21T09:36:00Z</dcterms:modified>
</cp:coreProperties>
</file>